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56" r:id="rId4"/>
    <p:sldId id="272" r:id="rId5"/>
    <p:sldId id="260" r:id="rId6"/>
    <p:sldId id="259" r:id="rId7"/>
    <p:sldId id="273" r:id="rId8"/>
    <p:sldId id="264" r:id="rId9"/>
    <p:sldId id="263" r:id="rId10"/>
    <p:sldId id="258" r:id="rId11"/>
    <p:sldId id="266" r:id="rId12"/>
    <p:sldId id="267" r:id="rId13"/>
    <p:sldId id="268" r:id="rId14"/>
    <p:sldId id="271" r:id="rId15"/>
    <p:sldId id="270" r:id="rId16"/>
    <p:sldId id="261" r:id="rId17"/>
    <p:sldId id="257" r:id="rId18"/>
    <p:sldId id="26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44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156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814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31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04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843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396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55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824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31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73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02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1000">
              <a:schemeClr val="accent6">
                <a:lumMod val="20000"/>
                <a:lumOff val="80000"/>
              </a:schemeClr>
            </a:gs>
            <a:gs pos="63000">
              <a:schemeClr val="accent6">
                <a:lumMod val="40000"/>
                <a:lumOff val="60000"/>
              </a:schemeClr>
            </a:gs>
            <a:gs pos="88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04FF-723B-4318-8748-CC48D6D84BA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0E59-D0C5-43DC-AC8E-DCC078C1C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61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5.png"/><Relationship Id="rId4" Type="http://schemas.microsoft.com/office/2007/relationships/media" Target="../media/media2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600575"/>
            <a:ext cx="4838700" cy="2118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1152" y="158855"/>
            <a:ext cx="3268931" cy="2190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571625" y="821309"/>
            <a:ext cx="63203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Творческий отчёт по производственной практике в лагере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91475" y="4028496"/>
            <a:ext cx="39033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Студентки</a:t>
            </a:r>
            <a:r>
              <a:rPr lang="ru-RU" sz="2000" dirty="0" smtClean="0"/>
              <a:t>: </a:t>
            </a:r>
            <a:r>
              <a:rPr lang="ru-RU" sz="2000" dirty="0" err="1" smtClean="0"/>
              <a:t>Яроцкой</a:t>
            </a:r>
            <a:r>
              <a:rPr lang="ru-RU" sz="2000" dirty="0" smtClean="0"/>
              <a:t> Валерии           Александровны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</a:t>
            </a:r>
            <a:r>
              <a:rPr lang="ru-RU" sz="2000" dirty="0" smtClean="0"/>
              <a:t>: 3/2К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</a:t>
            </a:r>
            <a:r>
              <a:rPr lang="ru-RU" sz="2000" dirty="0" smtClean="0"/>
              <a:t>: Орлова Ирина Михайловна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88778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56746" y="322912"/>
            <a:ext cx="4412791" cy="3323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88" y="846569"/>
            <a:ext cx="3684232" cy="489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819" y="1533526"/>
            <a:ext cx="3904644" cy="5206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080005" y="4056494"/>
            <a:ext cx="3409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Самое любимое место 6 отряда</a:t>
            </a:r>
          </a:p>
          <a:p>
            <a:pPr algn="ctr"/>
            <a:r>
              <a:rPr lang="ru-RU" sz="2800" b="1" dirty="0" smtClean="0"/>
              <a:t>- </a:t>
            </a:r>
            <a:r>
              <a:rPr lang="ru-RU" sz="2800" b="1" i="1" dirty="0" smtClean="0"/>
              <a:t>площадка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16459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12" y="1179033"/>
            <a:ext cx="5226082" cy="3935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194" y="1933575"/>
            <a:ext cx="6389702" cy="4812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300695" y="278542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Спортивные мероприятия в лагере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51664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35" y="2571750"/>
            <a:ext cx="5539520" cy="4171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314" y="1314450"/>
            <a:ext cx="6057897" cy="4562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83685" y="466725"/>
            <a:ext cx="403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Прогулка на теплоходе по реке Волга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4294799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69" y="2009775"/>
            <a:ext cx="6220518" cy="4684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187" y="180975"/>
            <a:ext cx="5403060" cy="405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23252" y="1066800"/>
            <a:ext cx="4991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Квесты</a:t>
            </a:r>
            <a:r>
              <a:rPr lang="ru-RU" sz="2800" b="1" dirty="0" smtClean="0"/>
              <a:t> на территории лагеря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48599" y="4804713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Лечение в санатории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71775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танец утят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96256" y="1824174"/>
            <a:ext cx="8265856" cy="46568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2550" y="485775"/>
            <a:ext cx="9762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Мероприятие «</a:t>
            </a:r>
            <a:r>
              <a:rPr lang="ru-RU" sz="2800" b="1" dirty="0" err="1" smtClean="0"/>
              <a:t>Анимашки</a:t>
            </a:r>
            <a:r>
              <a:rPr lang="ru-RU" sz="2800" b="1" dirty="0" smtClean="0"/>
              <a:t>»</a:t>
            </a:r>
          </a:p>
          <a:p>
            <a:pPr algn="ctr"/>
            <a:r>
              <a:rPr lang="ru-RU" sz="2800" b="1" dirty="0" smtClean="0"/>
              <a:t>Цель: придумать простой танец и станцевать всем отрядом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56118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1" y="167505"/>
            <a:ext cx="5044010" cy="3788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443730"/>
            <a:ext cx="6219936" cy="6219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97981" y="4371975"/>
            <a:ext cx="47053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/>
              <a:t>Фотокросс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Цель: сфотографироваться, следуя темам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60512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6008" b="20657"/>
          <a:stretch/>
        </p:blipFill>
        <p:spPr>
          <a:xfrm>
            <a:off x="227689" y="214069"/>
            <a:ext cx="5295749" cy="6467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438" y="2002081"/>
            <a:ext cx="6474559" cy="4855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010400" y="738743"/>
            <a:ext cx="3343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Закрытие смены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24477303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ощание дол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66446" y="-999509"/>
            <a:ext cx="4387109" cy="78575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28239" y="671030"/>
            <a:ext cx="4923692" cy="2678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418385" y="1055598"/>
            <a:ext cx="43433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Отъезд </a:t>
            </a:r>
            <a:r>
              <a:rPr lang="ru-RU" sz="3200" dirty="0" smtClean="0"/>
              <a:t>детей</a:t>
            </a:r>
            <a:r>
              <a:rPr lang="ru-RU" sz="3200" dirty="0"/>
              <a:t> </a:t>
            </a:r>
            <a:endParaRPr lang="ru-RU" sz="3200" dirty="0" smtClean="0"/>
          </a:p>
          <a:p>
            <a:pPr algn="ctr"/>
            <a:r>
              <a:rPr lang="ru-RU" sz="3200" dirty="0" smtClean="0"/>
              <a:t>и </a:t>
            </a:r>
          </a:p>
          <a:p>
            <a:pPr algn="ctr"/>
            <a:r>
              <a:rPr lang="ru-RU" sz="3200" dirty="0" smtClean="0"/>
              <a:t>последняя встреча</a:t>
            </a:r>
          </a:p>
          <a:p>
            <a:pPr algn="ctr"/>
            <a:r>
              <a:rPr lang="ru-RU" sz="3200" dirty="0" smtClean="0"/>
              <a:t>с 6 отрядом</a:t>
            </a:r>
          </a:p>
        </p:txBody>
      </p:sp>
    </p:spTree>
    <p:extLst>
      <p:ext uri="{BB962C8B-B14F-4D97-AF65-F5344CB8AC3E}">
        <p14:creationId xmlns:p14="http://schemas.microsoft.com/office/powerpoint/2010/main" xmlns="" val="3830511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789" t="30264"/>
          <a:stretch/>
        </p:blipFill>
        <p:spPr>
          <a:xfrm>
            <a:off x="205167" y="447675"/>
            <a:ext cx="5466777" cy="608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861089" y="1736725"/>
            <a:ext cx="6115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71944" y="2647950"/>
            <a:ext cx="6227995" cy="4100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2657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252413"/>
            <a:ext cx="5311104" cy="319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454" y="2996380"/>
            <a:ext cx="6096000" cy="3676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657850" y="1057275"/>
            <a:ext cx="6105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Детский оздоровительный лагерь «Плёс»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4824" y="3508847"/>
            <a:ext cx="4657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Санаторий с лечением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45683" y="5929640"/>
            <a:ext cx="2146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Жилые дома</a:t>
            </a:r>
          </a:p>
        </p:txBody>
      </p:sp>
    </p:spTree>
    <p:extLst>
      <p:ext uri="{BB962C8B-B14F-4D97-AF65-F5344CB8AC3E}">
        <p14:creationId xmlns:p14="http://schemas.microsoft.com/office/powerpoint/2010/main" xmlns="" val="4260022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732" y="173335"/>
            <a:ext cx="56079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Мой первый 6 отряд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300" y="1088707"/>
            <a:ext cx="7399020" cy="5549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49469" y="1450731"/>
            <a:ext cx="3780692" cy="1323439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Название: Бравые ребята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863" y="5638010"/>
            <a:ext cx="4237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</a:rPr>
              <a:t>В отряде 35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2765254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61" y="544824"/>
            <a:ext cx="4468933" cy="596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708" y="1604872"/>
            <a:ext cx="6244549" cy="4065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185451" y="134810"/>
            <a:ext cx="63968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Первые дни рисовали отрядный уголок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Ребята активно помогали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981700" y="5755108"/>
            <a:ext cx="5381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Промежуточный результат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63124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41" y="289811"/>
            <a:ext cx="4274793" cy="569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кадр угол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06983" y="2372951"/>
            <a:ext cx="6963457" cy="39230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9725" y="628650"/>
            <a:ext cx="5391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Готовый отрядный уголок</a:t>
            </a:r>
          </a:p>
          <a:p>
            <a:r>
              <a:rPr lang="ru-RU" sz="3200" b="1" dirty="0" smtClean="0"/>
              <a:t>6 отряда </a:t>
            </a:r>
            <a:r>
              <a:rPr lang="ru-RU" sz="3200" b="1" i="1" dirty="0" smtClean="0"/>
              <a:t>«Бравые ребята»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xmlns="" val="424836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30" y="91921"/>
            <a:ext cx="3543300" cy="2668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8965" y="3914659"/>
            <a:ext cx="3809582" cy="2869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204" y="2760469"/>
            <a:ext cx="4568187" cy="3872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79826" y="91921"/>
            <a:ext cx="2867054" cy="3822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740421" y="1049183"/>
            <a:ext cx="5078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Мастер-классы</a:t>
            </a:r>
          </a:p>
          <a:p>
            <a:pPr algn="ctr"/>
            <a:r>
              <a:rPr lang="ru-RU" sz="3600" b="1" dirty="0" smtClean="0"/>
              <a:t>«Чудесные ручки»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0962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33350"/>
            <a:ext cx="5878265" cy="4408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ование пушкин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3875" y="228599"/>
            <a:ext cx="3553400" cy="6372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62050" y="4991100"/>
            <a:ext cx="5353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Помощь в оформлении плаката ко дню рождения А.С. Пушкина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128898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896" y="1697663"/>
            <a:ext cx="8041958" cy="5036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62125" y="476794"/>
            <a:ext cx="9182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/>
              <a:t>Квест</a:t>
            </a:r>
            <a:r>
              <a:rPr lang="ru-RU" sz="2800" b="1" dirty="0" smtClean="0"/>
              <a:t> «Пушкинские прятки» от всего педагогического состава для отрядов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8611212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751" b="10986"/>
          <a:stretch/>
        </p:blipFill>
        <p:spPr>
          <a:xfrm>
            <a:off x="228599" y="300559"/>
            <a:ext cx="3486149" cy="6247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575" y="495959"/>
            <a:ext cx="4240370" cy="5880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781424" y="2152650"/>
            <a:ext cx="38004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Прогулки по Плёсу</a:t>
            </a:r>
          </a:p>
          <a:p>
            <a:pPr algn="ctr"/>
            <a:r>
              <a:rPr lang="ru-RU" sz="3200" b="1" dirty="0" smtClean="0"/>
              <a:t>И</a:t>
            </a:r>
          </a:p>
          <a:p>
            <a:pPr algn="ctr"/>
            <a:r>
              <a:rPr lang="ru-RU" sz="3200" b="1" dirty="0" smtClean="0"/>
              <a:t>по территории лагеря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50724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152</Words>
  <Application>Microsoft Office PowerPoint</Application>
  <PresentationFormat>Произвольный</PresentationFormat>
  <Paragraphs>39</Paragraphs>
  <Slides>18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</dc:creator>
  <cp:lastModifiedBy>user</cp:lastModifiedBy>
  <cp:revision>13</cp:revision>
  <dcterms:created xsi:type="dcterms:W3CDTF">2025-08-27T21:31:51Z</dcterms:created>
  <dcterms:modified xsi:type="dcterms:W3CDTF">2025-09-11T06:46:02Z</dcterms:modified>
</cp:coreProperties>
</file>