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3" r:id="rId4"/>
    <p:sldId id="259" r:id="rId5"/>
    <p:sldId id="260" r:id="rId6"/>
    <p:sldId id="257" r:id="rId7"/>
    <p:sldId id="262" r:id="rId8"/>
    <p:sldId id="264" r:id="rId9"/>
    <p:sldId id="261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3584" y="304800"/>
            <a:ext cx="8001000" cy="1262743"/>
          </a:xfrm>
        </p:spPr>
        <p:txBody>
          <a:bodyPr/>
          <a:lstStyle/>
          <a:p>
            <a:r>
              <a:rPr lang="ru-RU" dirty="0" smtClean="0"/>
              <a:t>Творческий отчет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3184" y="1927981"/>
            <a:ext cx="6400800" cy="194733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Вавилова Камилла Олеговна</a:t>
            </a:r>
          </a:p>
          <a:p>
            <a:r>
              <a:rPr lang="ru-RU" dirty="0" smtClean="0"/>
              <a:t>Группа 3/2 К</a:t>
            </a:r>
          </a:p>
          <a:p>
            <a:endParaRPr lang="ru-RU" dirty="0"/>
          </a:p>
          <a:p>
            <a:r>
              <a:rPr lang="ru-RU" dirty="0" smtClean="0"/>
              <a:t>Летний школьный лагерь</a:t>
            </a:r>
          </a:p>
          <a:p>
            <a:r>
              <a:rPr lang="ru-RU" dirty="0" smtClean="0"/>
              <a:t>МБОУ «</a:t>
            </a:r>
            <a:r>
              <a:rPr lang="ru-RU" dirty="0" err="1" smtClean="0"/>
              <a:t>Новоталицкая</a:t>
            </a:r>
            <a:r>
              <a:rPr lang="ru-RU" dirty="0" smtClean="0"/>
              <a:t> СШ»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6570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252" y="0"/>
            <a:ext cx="687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78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703" y="0"/>
            <a:ext cx="68405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052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595" y="158078"/>
            <a:ext cx="6575948" cy="652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88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906" y="189728"/>
            <a:ext cx="6474094" cy="647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802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703" y="0"/>
            <a:ext cx="68405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162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675" y="272198"/>
            <a:ext cx="6250583" cy="626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211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767" y="303837"/>
            <a:ext cx="6221661" cy="626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946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338" y="304801"/>
            <a:ext cx="6177032" cy="616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9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906" y="0"/>
            <a:ext cx="68521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660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594" y="0"/>
            <a:ext cx="68348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67759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</TotalTime>
  <Words>16</Words>
  <Application>Microsoft Office PowerPoint</Application>
  <PresentationFormat>Широкоэкранный</PresentationFormat>
  <Paragraphs>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Century Gothic</vt:lpstr>
      <vt:lpstr>Wingdings 3</vt:lpstr>
      <vt:lpstr>Сектор</vt:lpstr>
      <vt:lpstr>Творческий отчет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отчет</dc:title>
  <dc:creator>Преподаватель</dc:creator>
  <cp:lastModifiedBy>402U</cp:lastModifiedBy>
  <cp:revision>2</cp:revision>
  <dcterms:created xsi:type="dcterms:W3CDTF">2025-09-12T10:14:13Z</dcterms:created>
  <dcterms:modified xsi:type="dcterms:W3CDTF">2025-09-17T13:17:52Z</dcterms:modified>
</cp:coreProperties>
</file>