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06" r:id="rId3"/>
    <p:sldId id="307" r:id="rId4"/>
    <p:sldId id="308" r:id="rId5"/>
    <p:sldId id="30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68560" y="2492896"/>
            <a:ext cx="5793904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Любимым мамам</a:t>
            </a:r>
            <a:endParaRPr lang="ru-RU" sz="8000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8434" name="Picture 2" descr="https://i.pinimg.com/originals/39/94/f9/3994f9f49c34d3551713a9f0aa58de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2360" y="836712"/>
            <a:ext cx="4379021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C:\Users\User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.mycdn.me/i?r=AyH4iRPQ2q0otWIFepML2LxRUXGYE3dhv4bkxpd1gjqgm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88640"/>
            <a:ext cx="4752528" cy="6336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116" y="188806"/>
            <a:ext cx="6966268" cy="640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6849929" cy="643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Колотилов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Пустовалова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Уралов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686800" cy="237626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Помните!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Никого нет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ближе и роднее матери!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34" name="Picture 10" descr="http://xn--80adaiccmc8f.xn--p1ai/media/cache/22/7b/11/89/93/1d/227b1189931d94a954ce5ab57e07b5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564904"/>
            <a:ext cx="6019428" cy="4058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Мама…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Какое слово нежное!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Такое уютное, как шаль.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Такое чистое, как утро снежное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И солнце, зовущее в светлую даль.</a:t>
            </a:r>
          </a:p>
          <a:p>
            <a:pPr>
              <a:buNone/>
            </a:pPr>
            <a:endParaRPr lang="ru-RU" sz="4800" b="1" dirty="0">
              <a:latin typeface="Monotype Corsiva" pitchFamily="66" charset="0"/>
            </a:endParaRPr>
          </a:p>
        </p:txBody>
      </p:sp>
      <p:pic>
        <p:nvPicPr>
          <p:cNvPr id="17410" name="Picture 2" descr="https://i.pinimg.com/736x/43/03/b7/4303b74cc11eb1dd66eb2f1e9cdc46e4--pencil-drawings-sketch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5054" y="188640"/>
            <a:ext cx="3632023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Мама…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Какое слово звенящее!..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Такое близкое, как дом и родина.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Как песня тихая, душу щемящая,</a:t>
            </a:r>
          </a:p>
          <a:p>
            <a:pPr>
              <a:buNone/>
            </a:pPr>
            <a:r>
              <a:rPr lang="ru-RU" sz="4800" b="1" dirty="0" smtClean="0">
                <a:latin typeface="Monotype Corsiva" pitchFamily="66" charset="0"/>
              </a:rPr>
              <a:t>Хотя и совсем простое вроде бы.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 descr="http://www.nashkamensk.ru/upload/iblock/04d/04dd07f57567d38f7b8bbb89ec0230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8641"/>
            <a:ext cx="4119414" cy="2801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56166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300" b="1" dirty="0" smtClean="0">
                <a:solidFill>
                  <a:srgbClr val="FF0000"/>
                </a:solidFill>
                <a:latin typeface="Monotype Corsiva" pitchFamily="66" charset="0"/>
              </a:rPr>
              <a:t>Мама…</a:t>
            </a:r>
          </a:p>
          <a:p>
            <a:pPr>
              <a:buNone/>
            </a:pPr>
            <a:r>
              <a:rPr lang="ru-RU" sz="4300" b="1" dirty="0" smtClean="0">
                <a:latin typeface="Monotype Corsiva" pitchFamily="66" charset="0"/>
              </a:rPr>
              <a:t>Какое слово тёплое!</a:t>
            </a:r>
          </a:p>
          <a:p>
            <a:pPr>
              <a:buNone/>
            </a:pPr>
            <a:r>
              <a:rPr lang="ru-RU" sz="4300" b="1" dirty="0" smtClean="0">
                <a:latin typeface="Monotype Corsiva" pitchFamily="66" charset="0"/>
              </a:rPr>
              <a:t>Как плед пушистый зимой в ненастье,</a:t>
            </a:r>
          </a:p>
          <a:p>
            <a:pPr>
              <a:buNone/>
            </a:pPr>
            <a:r>
              <a:rPr lang="ru-RU" sz="4300" b="1" dirty="0" smtClean="0">
                <a:latin typeface="Monotype Corsiva" pitchFamily="66" charset="0"/>
              </a:rPr>
              <a:t>Как печь, что в избе деревянной натоплена.</a:t>
            </a:r>
          </a:p>
          <a:p>
            <a:pPr>
              <a:buNone/>
            </a:pPr>
            <a:r>
              <a:rPr lang="ru-RU" sz="4300" b="1" dirty="0" smtClean="0">
                <a:latin typeface="Monotype Corsiva" pitchFamily="66" charset="0"/>
              </a:rPr>
              <a:t>И дышит оно безмятежным счастьем.</a:t>
            </a:r>
          </a:p>
          <a:p>
            <a:pPr algn="r">
              <a:buNone/>
            </a:pPr>
            <a:r>
              <a:rPr lang="ru-RU" sz="3900" b="1" dirty="0" smtClean="0">
                <a:solidFill>
                  <a:srgbClr val="C00000"/>
                </a:solidFill>
                <a:latin typeface="Monotype Corsiva" pitchFamily="66" charset="0"/>
              </a:rPr>
              <a:t>Пустовалова Лиза ,</a:t>
            </a:r>
          </a:p>
          <a:p>
            <a:pPr algn="r">
              <a:buNone/>
            </a:pPr>
            <a:r>
              <a:rPr lang="ru-RU" sz="3900" b="1" dirty="0" smtClean="0">
                <a:solidFill>
                  <a:srgbClr val="C00000"/>
                </a:solidFill>
                <a:latin typeface="Monotype Corsiva" pitchFamily="66" charset="0"/>
              </a:rPr>
              <a:t>ученица 8 класса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https://avatars.mds.yandex.net/get-zen_doc/59919/pub_5dd57d5c1c45154a475f83dd_5dd57e678a84b306db254b0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88640"/>
            <a:ext cx="466725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FrlRDIhCI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8"/>
            <a:ext cx="4767994" cy="635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fVggiYuu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4824536" cy="6432715"/>
          </a:xfrm>
          <a:prstGeom prst="rect">
            <a:avLst/>
          </a:prstGeom>
          <a:noFill/>
        </p:spPr>
      </p:pic>
      <p:pic>
        <p:nvPicPr>
          <p:cNvPr id="2051" name="Picture 3" descr="C:\Users\User\Desktop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8640"/>
            <a:ext cx="3257148" cy="6479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e5hoG9gHMJ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460330" cy="6368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32" y="287270"/>
            <a:ext cx="8317432" cy="6238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48464" cy="4926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167</TotalTime>
  <Words>103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Любимым мамам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Колотилов</vt:lpstr>
      <vt:lpstr>Пустовалова</vt:lpstr>
      <vt:lpstr>Уралов</vt:lpstr>
      <vt:lpstr>я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Любимым мамам</dc:title>
  <dc:creator>User</dc:creator>
  <cp:lastModifiedBy>User</cp:lastModifiedBy>
  <cp:revision>20</cp:revision>
  <dcterms:created xsi:type="dcterms:W3CDTF">2020-03-13T19:31:25Z</dcterms:created>
  <dcterms:modified xsi:type="dcterms:W3CDTF">2020-03-15T18:35:24Z</dcterms:modified>
</cp:coreProperties>
</file>