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1"/>
  </p:sldMasterIdLst>
  <p:sldIdLst>
    <p:sldId id="273" r:id="rId2"/>
    <p:sldId id="274" r:id="rId3"/>
    <p:sldId id="275" r:id="rId4"/>
    <p:sldId id="272" r:id="rId5"/>
    <p:sldId id="267" r:id="rId6"/>
    <p:sldId id="258" r:id="rId7"/>
    <p:sldId id="283" r:id="rId8"/>
    <p:sldId id="276" r:id="rId9"/>
    <p:sldId id="277" r:id="rId10"/>
    <p:sldId id="278" r:id="rId11"/>
    <p:sldId id="279" r:id="rId12"/>
    <p:sldId id="264" r:id="rId13"/>
    <p:sldId id="270" r:id="rId14"/>
    <p:sldId id="28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1BF2D-2EDC-433E-A42C-A90BDA5E1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s://avatars.mds.yandex.net/get-pdb/1645430/89c56a4e-d21b-426f-92da-ac49564af3d4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824536" cy="643271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6056" y="1484784"/>
            <a:ext cx="4067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нравственности по рассказу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К.Г. Паустовского «Телеграмма»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Тихон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st.kp.yandex.net/im/kadr/1/1/5/kinopoisk.ru-Telegramma-115657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552728" cy="485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.1tv.com/img/2013-03-11/fmt_96_24_136324785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7200800" cy="4916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59832" y="548680"/>
            <a:ext cx="34331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Манюшка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36912"/>
            <a:ext cx="8501122" cy="34778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Пустельга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    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Хищная птица из семейства соколиных;</a:t>
            </a: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Легкомысленный пустой человек (разг.)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764704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«За добро плати добром, не будь пустельгой…»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70485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Рефлексия</a:t>
            </a: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вы услышали в телеграмме от Паустовского?</a:t>
            </a:r>
          </a:p>
          <a:p>
            <a:pPr algn="ctr"/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Написать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письмо своей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маме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признанием в любви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телеграмм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«Катя помирает. Тихон».</a:t>
            </a:r>
          </a:p>
          <a:p>
            <a:endParaRPr lang="ru-RU" sz="4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«Дожидайтесь, выехала. Остаюсь всегда любящая дочь ваша Настя».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Октябрь был на редкость холодный, ненастный. Тесовые крыши почернели.</a:t>
            </a:r>
          </a:p>
          <a:p>
            <a:pPr algn="just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	Спутанная трава в саду полегла, и все доцветал и никак не мог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доцвесть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 осыпаться один только маленький подсолнечник у забора.</a:t>
            </a:r>
          </a:p>
          <a:p>
            <a:pPr algn="just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	Над лугами тащились из-за реки, цеплялись за облетевшие ветлы рыхлые тучи. Из них назойливо сыпался дождь.</a:t>
            </a:r>
          </a:p>
          <a:p>
            <a:pPr algn="just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	По дорогам уже нельзя было ни пройти, ни проехать, и пастухи перестали гонять в луга стадо.</a:t>
            </a:r>
          </a:p>
          <a:p>
            <a:pPr algn="just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		Пастуший рожок затих до весны.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353943"/>
            <a:ext cx="885828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группам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Подготовить связный рассказ с текстовым подтверждением об одном из героев.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Объяснить его поступки и постараться увидеть, с помощью каких средств художественной выразительности показано отношение героя к Катерине Петровне, оказавшейся перед лицом смерти.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Исследование текстового материала должно проходить примерно по следующим категориям: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пейзаж, портрет, интерьер, характер, речь, поступки, детали.</a:t>
            </a:r>
            <a:endParaRPr kumimoji="0" lang="ru-RU" sz="3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iles.school-collection.edu.ru/dlrstore/ff81e222-99cf-4377-ade3-a771db77392c/%5bLI8RK_14-02%5d_%5bIL_01%5d-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4500562" y="928670"/>
            <a:ext cx="4492752" cy="5522976"/>
          </a:xfrm>
          <a:prstGeom prst="round2DiagRect">
            <a:avLst>
              <a:gd name="adj1" fmla="val 5565"/>
              <a:gd name="adj2" fmla="val 431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6" descr="сканирование0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20" y="1285860"/>
            <a:ext cx="3319368" cy="5310204"/>
          </a:xfrm>
          <a:prstGeom prst="round2DiagRect">
            <a:avLst>
              <a:gd name="adj1" fmla="val 4980"/>
              <a:gd name="adj2" fmla="val 5844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11560" y="188640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Такой мы представляем Катерину Петровну, героиню рассказа «Телеграмма»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86409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Письмо Катерины Петровны дочери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«Ненаглядная моя!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	Зиму эту я не переживу. Приезжай хоть на день. Дай поглядеть на тебя, подержать твои руки. Стара я стала и слаба до того, что тяжело мне не то что ходить, а даже сидеть и лежать, - смерть забыла ко мне дорогу. Сад сохнет – совсем уж не тот, - да я его и не вижу. Нынче осень плохая. Так тяжело; вся жизнь, кажется, не была такая длинная, как одна эта осень».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Настя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img0.liveinternet.ru/images/attach/c/9/108/540/108540012_large_img1600535026418e0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6120680" cy="493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.kino-teatr.ru/movie/kadr/8831/3845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27280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</TotalTime>
  <Words>92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Содержание телеграмм</vt:lpstr>
      <vt:lpstr>Слайд 3</vt:lpstr>
      <vt:lpstr>Слайд 4</vt:lpstr>
      <vt:lpstr>Слайд 5</vt:lpstr>
      <vt:lpstr>Слайд 6</vt:lpstr>
      <vt:lpstr>Письмо Катерины Петровны дочери</vt:lpstr>
      <vt:lpstr>Настя</vt:lpstr>
      <vt:lpstr>Слайд 9</vt:lpstr>
      <vt:lpstr>Тихон</vt:lpstr>
      <vt:lpstr>Слайд 11</vt:lpstr>
      <vt:lpstr>Слайд 12</vt:lpstr>
      <vt:lpstr>Слайд 13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24</cp:revision>
  <dcterms:modified xsi:type="dcterms:W3CDTF">2020-03-13T19:28:00Z</dcterms:modified>
</cp:coreProperties>
</file>