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2" r:id="rId6"/>
    <p:sldId id="261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s://avatars.mds.yandex.net/get-pdb/1645430/89c56a4e-d21b-426f-92da-ac49564af3d4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824536" cy="643271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32040" y="1340768"/>
            <a:ext cx="4067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нравственности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«Нет никого ближе и </a:t>
            </a:r>
            <a:r>
              <a:rPr lang="ru-RU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роднее </a:t>
            </a:r>
            <a:r>
              <a:rPr lang="ru-RU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матери»</a:t>
            </a:r>
          </a:p>
          <a:p>
            <a:pPr algn="ctr"/>
            <a:r>
              <a:rPr lang="ru-RU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рассказу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К.Г. Паустовского «Телеграмма»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урок по рассказу «Телеграмма»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Знакомство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личностью писателя,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историей создания рассказа «Телеграмма».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Просмотр отрывка из художественного фильма «Телеграмма» 1957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517632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«Нет никого ближе и роднее матери»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урока: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комбинированный.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урока: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урок-размышление.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8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1. Формирование представлений о нравственности: добре, чуткости, отзывчивости,      милосердии.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2. Раскрытие духовно-нравственных ценностей, по которым живут герои.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Обучающие: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Формировать: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1) навыки самостоятельного анализа текста;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2) умение высказывать свое отношение к прочитанному;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3) умение выделять наиболее важные качества в человеке;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4) способности раскрывать положительные и отрицательные черты характера героев.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1.Учить заботиться о тех, кто дорог.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2. Формировать способность быть заботливыми, внимательными и благодарными детьми.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урока: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Организационный момент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Анализ пейзажной зарисовки в тексте рассказа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Групповая работа над образами героев рассказа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Заключительная беседа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Рефлексия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Домашнее задание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Слово учителя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 приёмы: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личностно-ориентированный,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демонстрация,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беседа,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метод постановки вопросов,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проблемный метод,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работа в группах.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средства: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текст произведения,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карточки с заданиями для групповой работы.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Оборудование: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компьютер,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проектор, экран;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презентация к уроку;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музыка П.И. Чайковского «Октябрь»;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песня Л. Михеевой «Позвоните, дети, матерям» + презентация с фотографиями мам учащихся.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портрет писателя;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стенд с иллюстрациями картин А.М. Шилова;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стенд по теме урока (стихи, высказывания, фото);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телеграфные бланки.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186</Words>
  <Application>Microsoft Office PowerPoint</Application>
  <PresentationFormat>Экран 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Первый урок по рассказу «Телеграмма»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2020-03-21T08:27:39Z</dcterms:created>
  <dcterms:modified xsi:type="dcterms:W3CDTF">2020-03-21T19:00:42Z</dcterms:modified>
</cp:coreProperties>
</file>