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872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16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7501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079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67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176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455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7162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0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414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6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4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868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433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46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0721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23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33192A-2591-4E69-989E-AED6C4EAC16D}" type="datetimeFigureOut">
              <a:rPr lang="ru-RU" smtClean="0"/>
              <a:t>31.03.2024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FA0977-D98D-44F1-AC24-966B24ABB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14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C255AD-77A3-4387-936E-B1065DDBA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7350"/>
            <a:ext cx="9144000" cy="1917577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Для родителей.</a:t>
            </a:r>
            <a:br>
              <a:rPr lang="ru-RU" b="1" i="1" dirty="0">
                <a:solidFill>
                  <a:srgbClr val="FF0000"/>
                </a:solidFill>
              </a:rPr>
            </a:br>
            <a:br>
              <a:rPr lang="ru-RU" sz="3200" b="1" i="1" dirty="0">
                <a:solidFill>
                  <a:srgbClr val="FF0000"/>
                </a:solidFill>
              </a:rPr>
            </a:br>
            <a:r>
              <a:rPr lang="ru-RU" sz="3200" b="1" i="1" dirty="0"/>
              <a:t>Что такое ФОП ДО?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53B689-0810-4C5E-82BB-56C3A49885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Century" panose="02040604050505020304" pitchFamily="18" charset="0"/>
              </a:rPr>
              <a:t>С 1 сентября все детские сады работают по ФОП ДО. ФОП ДО – федеральная образовательная программа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883240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7F4BF-B0A6-47D6-8F6D-0035288D3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854314"/>
          </a:xfrm>
        </p:spPr>
        <p:txBody>
          <a:bodyPr/>
          <a:lstStyle/>
          <a:p>
            <a:r>
              <a:rPr lang="ru-RU" sz="3200" b="1" dirty="0"/>
              <a:t>Зачем переходить  на ФОП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468CDAD-6E9C-4A11-AF89-42722CE439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ru-RU" sz="2000" b="1" dirty="0">
                <a:latin typeface="Century" panose="02040604050505020304" pitchFamily="18" charset="0"/>
              </a:rPr>
              <a:t>Создать единое федеральное образовательное пространство воспитания и обучения детей. </a:t>
            </a:r>
          </a:p>
          <a:p>
            <a:pPr marL="457200" indent="-457200">
              <a:buAutoNum type="arabicPeriod"/>
            </a:pPr>
            <a:r>
              <a:rPr lang="ru-RU" sz="2000" b="1" dirty="0">
                <a:latin typeface="Century" panose="02040604050505020304" pitchFamily="18" charset="0"/>
              </a:rPr>
              <a:t>2. Обеспечить каждому ребенку и его родителям равные, качественные условия дошкольного образования вне зависимости от места проживания.</a:t>
            </a:r>
            <a:endParaRPr lang="ru-RU" b="1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916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2E9A0-3CAE-4EAA-8D93-36BFDF8225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827681"/>
          </a:xfrm>
        </p:spPr>
        <p:txBody>
          <a:bodyPr/>
          <a:lstStyle/>
          <a:p>
            <a:r>
              <a:rPr lang="ru-RU" sz="3600" b="1" dirty="0"/>
              <a:t>Зачем переходить на ФОП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0BD83F-338E-4420-AA12-8DFC3A6F7D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latin typeface="Century" panose="02040604050505020304" pitchFamily="18" charset="0"/>
              </a:rPr>
              <a:t>3. Организовать обучение и воспитание дошкольника как гражданина Российской Федерации, формировать основы его гражданской и культурной идентичности доступными по возрасту средствами</a:t>
            </a:r>
          </a:p>
        </p:txBody>
      </p:sp>
    </p:spTree>
    <p:extLst>
      <p:ext uri="{BB962C8B-B14F-4D97-AF65-F5344CB8AC3E}">
        <p14:creationId xmlns:p14="http://schemas.microsoft.com/office/powerpoint/2010/main" val="83454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7F034-16CE-4279-BC70-2411307917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907580"/>
          </a:xfrm>
        </p:spPr>
        <p:txBody>
          <a:bodyPr/>
          <a:lstStyle/>
          <a:p>
            <a:r>
              <a:rPr lang="ru-RU" sz="3600" b="1" dirty="0"/>
              <a:t>Что входит в ФОП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088416-A689-4FEB-A443-24573D0B5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195962"/>
            <a:ext cx="6815669" cy="2112886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1400" b="1" dirty="0"/>
              <a:t>Учебно-методическая документация: </a:t>
            </a:r>
          </a:p>
          <a:p>
            <a:pPr marL="457200" indent="-457200">
              <a:buAutoNum type="arabicPeriod"/>
            </a:pPr>
            <a:r>
              <a:rPr lang="ru-RU" sz="1400" b="1" dirty="0"/>
              <a:t>– федеральная рабочая программа воспитания;</a:t>
            </a:r>
          </a:p>
          <a:p>
            <a:pPr marL="457200" indent="-457200">
              <a:buAutoNum type="arabicPeriod"/>
            </a:pPr>
            <a:r>
              <a:rPr lang="ru-RU" sz="1400" b="1" dirty="0"/>
              <a:t> – федеральный календарный план воспитательной работы; </a:t>
            </a:r>
          </a:p>
          <a:p>
            <a:pPr marL="457200" indent="-457200">
              <a:buAutoNum type="arabicPeriod"/>
            </a:pPr>
            <a:r>
              <a:rPr lang="ru-RU" sz="1400" b="1" dirty="0"/>
              <a:t>– примерный режим и распорядок дня групп. </a:t>
            </a:r>
          </a:p>
          <a:p>
            <a:pPr marL="457200" indent="-457200">
              <a:buAutoNum type="arabicPeriod"/>
            </a:pPr>
            <a:r>
              <a:rPr lang="ru-RU" sz="1400" b="1" dirty="0"/>
              <a:t>2. Единые базовые объем и содержание дошкольного образования, планируемые результаты: навыки, умения.</a:t>
            </a:r>
          </a:p>
        </p:txBody>
      </p:sp>
    </p:spTree>
    <p:extLst>
      <p:ext uri="{BB962C8B-B14F-4D97-AF65-F5344CB8AC3E}">
        <p14:creationId xmlns:p14="http://schemas.microsoft.com/office/powerpoint/2010/main" val="382598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09D89D-6F8B-4BE8-9BB1-EF0EBBAF21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2"/>
            <a:ext cx="6815669" cy="1173910"/>
          </a:xfrm>
        </p:spPr>
        <p:txBody>
          <a:bodyPr/>
          <a:lstStyle/>
          <a:p>
            <a:r>
              <a:rPr lang="ru-RU" sz="3600" b="1" dirty="0"/>
              <a:t>Как детский сад будет работать по ФОП?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9D974E-5C48-453A-908D-6EAD9F6F3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544718"/>
          </a:xfrm>
        </p:spPr>
        <p:txBody>
          <a:bodyPr>
            <a:noAutofit/>
          </a:bodyPr>
          <a:lstStyle/>
          <a:p>
            <a:r>
              <a:rPr lang="ru-RU" sz="1800" b="1" dirty="0"/>
              <a:t>ФОП станет основой для разработки образовательной программы детского сада. Детские сады сохраняют право готовить собственные образовательные программы, но их содержание и планируемые результаты должны быть не ниже, чем в ФОП</a:t>
            </a:r>
          </a:p>
        </p:txBody>
      </p:sp>
    </p:spTree>
    <p:extLst>
      <p:ext uri="{BB962C8B-B14F-4D97-AF65-F5344CB8AC3E}">
        <p14:creationId xmlns:p14="http://schemas.microsoft.com/office/powerpoint/2010/main" val="648160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74CBA-7F8E-4266-813E-4E4D67CDF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Где посмотреть текст ФОП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1BB863-8064-43A6-B50A-EDDBF9ED6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Текст программы доступен на официальном сайте детского сада. </a:t>
            </a:r>
          </a:p>
          <a:p>
            <a:pPr marL="0" indent="0">
              <a:buNone/>
            </a:pPr>
            <a:r>
              <a:rPr lang="ru-RU" i="1" dirty="0">
                <a:solidFill>
                  <a:srgbClr val="00B0F0"/>
                </a:solidFill>
              </a:rPr>
              <a:t>Ссылка: https://ivobr.ru/mouopestyaki/mbdou1/dokumenty</a:t>
            </a:r>
            <a:endParaRPr lang="ru-RU" dirty="0">
              <a:solidFill>
                <a:srgbClr val="00B0F0"/>
              </a:solidFill>
            </a:endParaRPr>
          </a:p>
          <a:p>
            <a:r>
              <a:rPr lang="ru-RU" b="1" dirty="0"/>
              <a:t>Ссылка на текст ФОП на официальном </a:t>
            </a:r>
          </a:p>
          <a:p>
            <a:pPr marL="0" indent="0">
              <a:buNone/>
            </a:pPr>
            <a:r>
              <a:rPr lang="ru-RU" b="1" dirty="0"/>
              <a:t>интернет-портале правовой информации – по </a:t>
            </a:r>
            <a:r>
              <a:rPr lang="ru-RU" b="1" dirty="0" err="1"/>
              <a:t>QRкод</a:t>
            </a:r>
            <a:endParaRPr lang="ru-RU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D497E5-3359-4802-8710-90B30015A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333" y="3867516"/>
            <a:ext cx="1987954" cy="183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0549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216</Words>
  <Application>Microsoft Office PowerPoint</Application>
  <PresentationFormat>Широкоэкранный</PresentationFormat>
  <Paragraphs>20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Century</vt:lpstr>
      <vt:lpstr>Garamond</vt:lpstr>
      <vt:lpstr>Натуральные материалы</vt:lpstr>
      <vt:lpstr>Для родителей.  Что такое ФОП ДО?</vt:lpstr>
      <vt:lpstr>Зачем переходить  на ФОП</vt:lpstr>
      <vt:lpstr>Зачем переходить на ФОП</vt:lpstr>
      <vt:lpstr>Что входит в ФОП</vt:lpstr>
      <vt:lpstr>Как детский сад будет работать по ФОП?</vt:lpstr>
      <vt:lpstr>Где посмотреть текст ФОП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ФОП ДО?</dc:title>
  <dc:creator>user</dc:creator>
  <cp:lastModifiedBy>user</cp:lastModifiedBy>
  <cp:revision>3</cp:revision>
  <dcterms:created xsi:type="dcterms:W3CDTF">2024-03-31T12:48:44Z</dcterms:created>
  <dcterms:modified xsi:type="dcterms:W3CDTF">2024-03-31T14:04:30Z</dcterms:modified>
</cp:coreProperties>
</file>