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76" r:id="rId3"/>
    <p:sldId id="275" r:id="rId4"/>
    <p:sldId id="274" r:id="rId5"/>
    <p:sldId id="262" r:id="rId6"/>
    <p:sldId id="261" r:id="rId7"/>
    <p:sldId id="264" r:id="rId8"/>
    <p:sldId id="270" r:id="rId9"/>
    <p:sldId id="271" r:id="rId10"/>
    <p:sldId id="272" r:id="rId11"/>
    <p:sldId id="273" r:id="rId12"/>
    <p:sldId id="265" r:id="rId13"/>
    <p:sldId id="266" r:id="rId14"/>
    <p:sldId id="267" r:id="rId15"/>
    <p:sldId id="277" r:id="rId16"/>
    <p:sldId id="278" r:id="rId17"/>
    <p:sldId id="268" r:id="rId18"/>
    <p:sldId id="279" r:id="rId19"/>
    <p:sldId id="280" r:id="rId20"/>
    <p:sldId id="281" r:id="rId21"/>
    <p:sldId id="282" r:id="rId22"/>
    <p:sldId id="269" r:id="rId23"/>
    <p:sldId id="283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E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42256-953E-4C9D-9BCF-7DFBB22B75A2}" type="datetimeFigureOut">
              <a:rPr lang="ru-RU" smtClean="0"/>
              <a:t>26.10.2022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FA07A-DB16-4789-8AAC-6F3EFD70C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0948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42256-953E-4C9D-9BCF-7DFBB22B75A2}" type="datetimeFigureOut">
              <a:rPr lang="ru-RU" smtClean="0"/>
              <a:t>26.10.2022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FA07A-DB16-4789-8AAC-6F3EFD70C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5581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42256-953E-4C9D-9BCF-7DFBB22B75A2}" type="datetimeFigureOut">
              <a:rPr lang="ru-RU" smtClean="0"/>
              <a:t>26.10.2022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FA07A-DB16-4789-8AAC-6F3EFD70C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106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42256-953E-4C9D-9BCF-7DFBB22B75A2}" type="datetimeFigureOut">
              <a:rPr lang="ru-RU" smtClean="0"/>
              <a:t>26.10.2022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FA07A-DB16-4789-8AAC-6F3EFD70C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056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42256-953E-4C9D-9BCF-7DFBB22B75A2}" type="datetimeFigureOut">
              <a:rPr lang="ru-RU" smtClean="0"/>
              <a:t>26.10.2022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FA07A-DB16-4789-8AAC-6F3EFD70C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6051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42256-953E-4C9D-9BCF-7DFBB22B75A2}" type="datetimeFigureOut">
              <a:rPr lang="ru-RU" smtClean="0"/>
              <a:t>26.10.2022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FA07A-DB16-4789-8AAC-6F3EFD70C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0403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42256-953E-4C9D-9BCF-7DFBB22B75A2}" type="datetimeFigureOut">
              <a:rPr lang="ru-RU" smtClean="0"/>
              <a:t>26.10.2022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FA07A-DB16-4789-8AAC-6F3EFD70C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349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42256-953E-4C9D-9BCF-7DFBB22B75A2}" type="datetimeFigureOut">
              <a:rPr lang="ru-RU" smtClean="0"/>
              <a:t>26.10.2022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FA07A-DB16-4789-8AAC-6F3EFD70C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1753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42256-953E-4C9D-9BCF-7DFBB22B75A2}" type="datetimeFigureOut">
              <a:rPr lang="ru-RU" smtClean="0"/>
              <a:t>26.10.2022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FA07A-DB16-4789-8AAC-6F3EFD70C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617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42256-953E-4C9D-9BCF-7DFBB22B75A2}" type="datetimeFigureOut">
              <a:rPr lang="ru-RU" smtClean="0"/>
              <a:t>26.10.2022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FA07A-DB16-4789-8AAC-6F3EFD70C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7879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42256-953E-4C9D-9BCF-7DFBB22B75A2}" type="datetimeFigureOut">
              <a:rPr lang="ru-RU" smtClean="0"/>
              <a:t>26.10.2022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FA07A-DB16-4789-8AAC-6F3EFD70C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4158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942256-953E-4C9D-9BCF-7DFBB22B75A2}" type="datetimeFigureOut">
              <a:rPr lang="ru-RU" smtClean="0"/>
              <a:t>26.10.2022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0FA07A-DB16-4789-8AAC-6F3EFD70C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5487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Картинки для презентаций детский сад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4" b="2094"/>
          <a:stretch/>
        </p:blipFill>
        <p:spPr bwMode="auto">
          <a:xfrm>
            <a:off x="-18218" y="0"/>
            <a:ext cx="9162217" cy="7019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 rot="20290703">
            <a:off x="-35893" y="1595668"/>
            <a:ext cx="708168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Старшая группа</a:t>
            </a:r>
            <a:endParaRPr lang="ru-RU" sz="72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619672" y="6361856"/>
            <a:ext cx="32042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/>
              <a:t>Воспитатель: </a:t>
            </a:r>
            <a:r>
              <a:rPr lang="ru-RU" b="1" i="1" dirty="0" err="1" smtClean="0"/>
              <a:t>Страдина</a:t>
            </a:r>
            <a:r>
              <a:rPr lang="ru-RU" b="1" i="1" dirty="0" smtClean="0"/>
              <a:t> Е.Н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9341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30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Картинки для презентаций детский сад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4" b="2094"/>
          <a:stretch/>
        </p:blipFill>
        <p:spPr bwMode="auto">
          <a:xfrm>
            <a:off x="-18218" y="0"/>
            <a:ext cx="9162217" cy="7019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6993835" cy="52565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15458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Картинки для презентаций детский сад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4" b="2094"/>
          <a:stretch/>
        </p:blipFill>
        <p:spPr bwMode="auto">
          <a:xfrm>
            <a:off x="-18218" y="0"/>
            <a:ext cx="9162217" cy="7019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 descr="C:\Users\Елена\Desktop\Новая папка\IMG_140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15605"/>
            <a:ext cx="6480719" cy="493009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083926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Картинки для презентаций детский сад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4" b="2094"/>
          <a:stretch/>
        </p:blipFill>
        <p:spPr bwMode="auto">
          <a:xfrm>
            <a:off x="-18218" y="0"/>
            <a:ext cx="9162217" cy="7019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C:\Users\Елена\Desktop\Новая папка\IMG_1403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2656"/>
            <a:ext cx="7128792" cy="51845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262248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Картинки для презентаций детский сад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4" b="2094"/>
          <a:stretch/>
        </p:blipFill>
        <p:spPr bwMode="auto">
          <a:xfrm>
            <a:off x="-18218" y="0"/>
            <a:ext cx="9162217" cy="7019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C:\Users\Елена\Desktop\Новая папка\IMG_1404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431881">
            <a:off x="557527" y="1061547"/>
            <a:ext cx="6264696" cy="48965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750808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Картинки для презентаций детский сад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4" b="2094"/>
          <a:stretch/>
        </p:blipFill>
        <p:spPr bwMode="auto">
          <a:xfrm>
            <a:off x="-18218" y="0"/>
            <a:ext cx="9162217" cy="7019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C:\Users\Елена\Desktop\Новая папка\IMG_1406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104"/>
          <a:stretch/>
        </p:blipFill>
        <p:spPr bwMode="auto">
          <a:xfrm>
            <a:off x="179512" y="476672"/>
            <a:ext cx="7542212" cy="46041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356189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для презентаций детский сад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4" b="2094"/>
          <a:stretch/>
        </p:blipFill>
        <p:spPr bwMode="auto">
          <a:xfrm>
            <a:off x="-18218" y="0"/>
            <a:ext cx="9162217" cy="7019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 descr="C:\Users\Елена\Desktop\Новая папка\IMG_1407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6858644" cy="51082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752663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для презентаций детский сад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4" b="2094"/>
          <a:stretch/>
        </p:blipFill>
        <p:spPr bwMode="auto">
          <a:xfrm>
            <a:off x="-18218" y="0"/>
            <a:ext cx="9162217" cy="7019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 descr="C:\Users\Елена\Desktop\Новая папка\IMG_1408 - копия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7074668" cy="51802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49930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Картинки для презентаций детский сад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4" b="2094"/>
          <a:stretch/>
        </p:blipFill>
        <p:spPr bwMode="auto">
          <a:xfrm>
            <a:off x="-18218" y="0"/>
            <a:ext cx="9162217" cy="7019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C:\Users\Елена\Desktop\Новая папка\IMG_1409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6930652" cy="51802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119363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для презентаций детский сад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4" b="2094"/>
          <a:stretch/>
        </p:blipFill>
        <p:spPr bwMode="auto">
          <a:xfrm>
            <a:off x="-18218" y="0"/>
            <a:ext cx="9162217" cy="7019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 descr="C:\Users\Елена\Desktop\Новая папка\IMG_0171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72"/>
          <a:stretch/>
        </p:blipFill>
        <p:spPr bwMode="auto">
          <a:xfrm>
            <a:off x="3059832" y="3067691"/>
            <a:ext cx="5940425" cy="39373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Рисунок 2" descr="C:\Users\Елена\Desktop\Новая папка\IMG_1230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18" y="116632"/>
            <a:ext cx="5544616" cy="38164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181187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для презентаций детский сад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4" b="2094"/>
          <a:stretch/>
        </p:blipFill>
        <p:spPr bwMode="auto">
          <a:xfrm>
            <a:off x="-18218" y="0"/>
            <a:ext cx="9162217" cy="7019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 descr="C:\Users\Елена\Desktop\Новая папка\IMG_1785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33938" y="811694"/>
            <a:ext cx="6399212" cy="539624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293847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Картинки для презентаций детский сад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4" b="2094"/>
          <a:stretch/>
        </p:blipFill>
        <p:spPr bwMode="auto">
          <a:xfrm>
            <a:off x="-18218" y="0"/>
            <a:ext cx="9162217" cy="7019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 rot="20336277">
            <a:off x="395536" y="1700808"/>
            <a:ext cx="69549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i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Добро пожаловать!</a:t>
            </a:r>
            <a:endParaRPr lang="ru-RU" sz="5400" b="1" i="1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6081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30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для презентаций детский сад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4" b="2094"/>
          <a:stretch/>
        </p:blipFill>
        <p:spPr bwMode="auto">
          <a:xfrm>
            <a:off x="-18218" y="0"/>
            <a:ext cx="9162217" cy="7019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 descr="C:\Users\Елена\Desktop\Новая папка\IMG_1225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009361">
            <a:off x="122566" y="1029947"/>
            <a:ext cx="6206409" cy="49889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583175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Картинки для презентаций детский сад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4" b="2094"/>
          <a:stretch/>
        </p:blipFill>
        <p:spPr bwMode="auto">
          <a:xfrm>
            <a:off x="-18218" y="0"/>
            <a:ext cx="9162217" cy="7019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 descr="C:\Users\Елена\Desktop\Новая папка\IMG_1414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6642620" cy="49642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970728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Картинки для презентаций детский сад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4" b="2094"/>
          <a:stretch/>
        </p:blipFill>
        <p:spPr bwMode="auto">
          <a:xfrm>
            <a:off x="-18218" y="0"/>
            <a:ext cx="9162217" cy="7019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862305" y="1131555"/>
            <a:ext cx="5943600" cy="43801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 descr="C:\Users\Елена\Desktop\Новая папка\IMG_1410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590894" y="1257560"/>
            <a:ext cx="5805330" cy="42664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5489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для презентаций детский сад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4" b="2094"/>
          <a:stretch/>
        </p:blipFill>
        <p:spPr bwMode="auto">
          <a:xfrm>
            <a:off x="-18218" y="0"/>
            <a:ext cx="9162217" cy="7019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 rot="20091743">
            <a:off x="-230031" y="1955667"/>
            <a:ext cx="71828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C00000"/>
                </a:solidFill>
                <a:latin typeface="AG_Cooper" panose="020B7200000000000000" pitchFamily="34" charset="0"/>
              </a:rPr>
              <a:t>СПАСИБО ЗА ВНИМАНИЕ!</a:t>
            </a:r>
            <a:endParaRPr lang="ru-RU" sz="3600" dirty="0">
              <a:solidFill>
                <a:srgbClr val="C00000"/>
              </a:solidFill>
              <a:latin typeface="AG_Cooper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930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Картинки для презентаций детский сад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4" b="2094"/>
          <a:stretch/>
        </p:blipFill>
        <p:spPr bwMode="auto">
          <a:xfrm>
            <a:off x="-75985" y="0"/>
            <a:ext cx="9162217" cy="7019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 rot="20442540">
            <a:off x="281328" y="1028382"/>
            <a:ext cx="5517857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8000" b="1" i="1" dirty="0" smtClean="0">
                <a:solidFill>
                  <a:srgbClr val="007E39"/>
                </a:solidFill>
                <a:latin typeface="Cambria" panose="02040503050406030204" pitchFamily="18" charset="0"/>
              </a:rPr>
              <a:t>Группа</a:t>
            </a:r>
          </a:p>
          <a:p>
            <a:pPr algn="ctr"/>
            <a:r>
              <a:rPr lang="ru-RU" sz="8000" b="1" i="1" dirty="0" smtClean="0">
                <a:solidFill>
                  <a:srgbClr val="007E39"/>
                </a:solidFill>
                <a:latin typeface="Cambria" panose="02040503050406030204" pitchFamily="18" charset="0"/>
              </a:rPr>
              <a:t> «ПЧЁЛКИ»</a:t>
            </a:r>
            <a:endParaRPr lang="ru-RU" sz="8000" b="1" i="1" dirty="0">
              <a:solidFill>
                <a:srgbClr val="007E39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7190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30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презентация детское - новая образовательная презентац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07" y="0"/>
            <a:ext cx="9335920" cy="702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126868">
            <a:off x="3262915" y="1184938"/>
            <a:ext cx="6173754" cy="464020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1509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Картинки для презентаций детский сад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4" b="2094"/>
          <a:stretch/>
        </p:blipFill>
        <p:spPr bwMode="auto">
          <a:xfrm>
            <a:off x="-18218" y="0"/>
            <a:ext cx="9162217" cy="7019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6993834" cy="52565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02795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Картинки для презентаций детский сад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4" b="2094"/>
          <a:stretch/>
        </p:blipFill>
        <p:spPr bwMode="auto">
          <a:xfrm>
            <a:off x="-18218" y="0"/>
            <a:ext cx="9162217" cy="7019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072606">
            <a:off x="-459799" y="1067208"/>
            <a:ext cx="5420072" cy="407374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00576">
            <a:off x="4786593" y="466546"/>
            <a:ext cx="4103073" cy="54707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86299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Картинки для презентаций детский сад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4" b="2094"/>
          <a:stretch/>
        </p:blipFill>
        <p:spPr bwMode="auto">
          <a:xfrm>
            <a:off x="-18218" y="0"/>
            <a:ext cx="9162217" cy="7019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06"/>
          <a:stretch/>
        </p:blipFill>
        <p:spPr bwMode="auto">
          <a:xfrm>
            <a:off x="107503" y="116632"/>
            <a:ext cx="8277287" cy="52565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7127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Картинки для презентаций детский сад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4" b="2094"/>
          <a:stretch/>
        </p:blipFill>
        <p:spPr bwMode="auto">
          <a:xfrm>
            <a:off x="-18218" y="0"/>
            <a:ext cx="9162217" cy="7019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3" y="116632"/>
            <a:ext cx="6993835" cy="52565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3418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Картинки для презентаций детский сад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4" b="2094"/>
          <a:stretch/>
        </p:blipFill>
        <p:spPr bwMode="auto">
          <a:xfrm>
            <a:off x="0" y="-22518"/>
            <a:ext cx="9162217" cy="7019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534717">
            <a:off x="39066" y="957422"/>
            <a:ext cx="5943600" cy="44672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39309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</TotalTime>
  <Words>19</Words>
  <Application>Microsoft Office PowerPoint</Application>
  <PresentationFormat>Экран (4:3)</PresentationFormat>
  <Paragraphs>6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</dc:creator>
  <cp:lastModifiedBy>Елена</cp:lastModifiedBy>
  <cp:revision>17</cp:revision>
  <dcterms:created xsi:type="dcterms:W3CDTF">2015-04-07T09:16:16Z</dcterms:created>
  <dcterms:modified xsi:type="dcterms:W3CDTF">2022-10-26T10:00:07Z</dcterms:modified>
</cp:coreProperties>
</file>