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90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82" r:id="rId12"/>
    <p:sldId id="272" r:id="rId13"/>
    <p:sldId id="264" r:id="rId14"/>
    <p:sldId id="265" r:id="rId15"/>
    <p:sldId id="266" r:id="rId16"/>
    <p:sldId id="267" r:id="rId17"/>
    <p:sldId id="268" r:id="rId18"/>
    <p:sldId id="269" r:id="rId19"/>
    <p:sldId id="283" r:id="rId20"/>
    <p:sldId id="278" r:id="rId21"/>
    <p:sldId id="273" r:id="rId22"/>
    <p:sldId id="274" r:id="rId23"/>
    <p:sldId id="285" r:id="rId24"/>
    <p:sldId id="280" r:id="rId25"/>
    <p:sldId id="281" r:id="rId26"/>
    <p:sldId id="287" r:id="rId27"/>
    <p:sldId id="286" r:id="rId28"/>
    <p:sldId id="288" r:id="rId29"/>
    <p:sldId id="289" r:id="rId30"/>
    <p:sldId id="291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60"/>
  </p:normalViewPr>
  <p:slideViewPr>
    <p:cSldViewPr>
      <p:cViewPr varScale="1">
        <p:scale>
          <a:sx n="87" d="100"/>
          <a:sy n="87" d="100"/>
        </p:scale>
        <p:origin x="-93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92D5-6BA1-4D1F-9121-D59DE647C149}" type="datetimeFigureOut">
              <a:rPr lang="ru-RU" smtClean="0"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3882-CDE8-410D-9F3D-CFA263919C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115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92D5-6BA1-4D1F-9121-D59DE647C149}" type="datetimeFigureOut">
              <a:rPr lang="ru-RU" smtClean="0"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3882-CDE8-410D-9F3D-CFA263919C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713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92D5-6BA1-4D1F-9121-D59DE647C149}" type="datetimeFigureOut">
              <a:rPr lang="ru-RU" smtClean="0"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3882-CDE8-410D-9F3D-CFA263919C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68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92D5-6BA1-4D1F-9121-D59DE647C149}" type="datetimeFigureOut">
              <a:rPr lang="ru-RU" smtClean="0"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3882-CDE8-410D-9F3D-CFA263919C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331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92D5-6BA1-4D1F-9121-D59DE647C149}" type="datetimeFigureOut">
              <a:rPr lang="ru-RU" smtClean="0"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3882-CDE8-410D-9F3D-CFA263919C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913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92D5-6BA1-4D1F-9121-D59DE647C149}" type="datetimeFigureOut">
              <a:rPr lang="ru-RU" smtClean="0"/>
              <a:t>24.08.2018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3882-CDE8-410D-9F3D-CFA263919C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377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92D5-6BA1-4D1F-9121-D59DE647C149}" type="datetimeFigureOut">
              <a:rPr lang="ru-RU" smtClean="0"/>
              <a:t>24.08.2018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3882-CDE8-410D-9F3D-CFA263919C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829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92D5-6BA1-4D1F-9121-D59DE647C149}" type="datetimeFigureOut">
              <a:rPr lang="ru-RU" smtClean="0"/>
              <a:t>24.08.2018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3882-CDE8-410D-9F3D-CFA263919C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670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92D5-6BA1-4D1F-9121-D59DE647C149}" type="datetimeFigureOut">
              <a:rPr lang="ru-RU" smtClean="0"/>
              <a:t>24.08.2018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3882-CDE8-410D-9F3D-CFA263919C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988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92D5-6BA1-4D1F-9121-D59DE647C149}" type="datetimeFigureOut">
              <a:rPr lang="ru-RU" smtClean="0"/>
              <a:t>24.08.2018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3882-CDE8-410D-9F3D-CFA263919C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665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92D5-6BA1-4D1F-9121-D59DE647C149}" type="datetimeFigureOut">
              <a:rPr lang="ru-RU" smtClean="0"/>
              <a:t>24.08.2018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3882-CDE8-410D-9F3D-CFA263919C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7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092D5-6BA1-4D1F-9121-D59DE647C149}" type="datetimeFigureOut">
              <a:rPr lang="ru-RU" smtClean="0"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33882-CDE8-410D-9F3D-CFA263919C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6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gif"/><Relationship Id="rId4" Type="http://schemas.openxmlformats.org/officeDocument/2006/relationships/image" Target="../media/image38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microsoft.com/office/2007/relationships/hdphoto" Target="../media/hdphoto7.wdp"/><Relationship Id="rId4" Type="http://schemas.openxmlformats.org/officeDocument/2006/relationships/image" Target="../media/image47.jpeg"/><Relationship Id="rId9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microsoft.com/office/2007/relationships/hdphoto" Target="../media/hdphoto11.wdp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4.wdp"/><Relationship Id="rId4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6.wdp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Виртуальная экскурсия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3356992"/>
            <a:ext cx="6400800" cy="17526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детский сад № 1, п. Пестяки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Kanikuly_strogogo_rezhima_-_Glavnaya_tema_Film_Kanikuly_strogogo_rezhim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520" y="60932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67997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4" y="3786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836921"/>
      </p:ext>
    </p:extLst>
  </p:cSld>
  <p:clrMapOvr>
    <a:masterClrMapping/>
  </p:clrMapOvr>
  <p:transition spd="slow" advClick="0" advTm="2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3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9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95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100000">
              <a:srgbClr val="85C2FF"/>
            </a:gs>
            <a:gs pos="37000">
              <a:srgbClr val="C4D6EB"/>
            </a:gs>
            <a:gs pos="0">
              <a:srgbClr val="FFEBFA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467544" y="1124744"/>
            <a:ext cx="8496944" cy="4608512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19672" y="2937107"/>
            <a:ext cx="7056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Кабинет заведующей</a:t>
            </a:r>
            <a:endParaRPr lang="ru-RU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http://kartinki-vernisazh.ru/_ph/232/2/5682068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222" y="4057649"/>
            <a:ext cx="333375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les-skazka.86.i-schools.ru/files/matematicheskoe-razvitie-v-doo/9a9336ad2c0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387424"/>
            <a:ext cx="271983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20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46153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100000">
              <a:srgbClr val="85C2FF"/>
            </a:gs>
            <a:gs pos="37000">
              <a:srgbClr val="C4D6EB"/>
            </a:gs>
            <a:gs pos="0">
              <a:srgbClr val="FFEBFA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467544" y="2249488"/>
            <a:ext cx="8496944" cy="4608512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87624" y="4297527"/>
            <a:ext cx="7056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Arial Black" pitchFamily="34" charset="0"/>
              </a:rPr>
              <a:t>Физкультурный зал</a:t>
            </a:r>
            <a:endParaRPr lang="ru-RU" sz="4400" dirty="0">
              <a:latin typeface="Arial Black" pitchFamily="34" charset="0"/>
            </a:endParaRPr>
          </a:p>
        </p:txBody>
      </p:sp>
      <p:pic>
        <p:nvPicPr>
          <p:cNvPr id="5122" name="Picture 2" descr="http://www.gifki.org/data/media/106/muzhchina-animatsionnaya-kartinka-014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2037735" cy="222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nfdou7.edumsko.ru/uploads/2000/1430/section/338944/Volleyball_Kids.gif?149391396810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766" y="1133428"/>
            <a:ext cx="4762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smayli.ru/data/smiles/sporta-115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097" y="332656"/>
            <a:ext cx="1440160" cy="193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45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tx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56043" cy="37170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946" y="3068960"/>
            <a:ext cx="5052053" cy="3789040"/>
          </a:xfrm>
          <a:prstGeom prst="rect">
            <a:avLst/>
          </a:prstGeom>
        </p:spPr>
      </p:pic>
      <p:pic>
        <p:nvPicPr>
          <p:cNvPr id="6146" name="Picture 2" descr="http://smayli.ru/data/smiles/sports-14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96752"/>
            <a:ext cx="3139421" cy="109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smayli.ru/data/smiles/detia-782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482" y="4581128"/>
            <a:ext cx="1384539" cy="189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91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split orient="vert"/>
      </p:transition>
    </mc:Choice>
    <mc:Fallback xmlns=""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100000">
              <a:srgbClr val="85C2FF"/>
            </a:gs>
            <a:gs pos="37000">
              <a:srgbClr val="C4D6EB"/>
            </a:gs>
            <a:gs pos="0">
              <a:srgbClr val="FFEBFA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323527" y="1055043"/>
            <a:ext cx="8496944" cy="4608512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547664" y="2564904"/>
            <a:ext cx="6840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зал</a:t>
            </a:r>
            <a:endParaRPr lang="ru-RU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http://www.playcast.ru/uploads/2016/07/10/1924950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2" y="4149080"/>
            <a:ext cx="5667375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55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split orient="vert"/>
      </p:transition>
    </mc:Choice>
    <mc:Fallback xmlns="">
      <p:transition spd="slow" advClick="0" advTm="4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16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4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323528" y="908720"/>
            <a:ext cx="8496944" cy="4608512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https://img-fotki.yandex.ru/get/5636/54833049.7d/0_b62be_fdb6bcc_ori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2560638"/>
            <a:ext cx="6667500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syromono.info/images/sparkles-clipart-transparent-pixel-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48" y="908720"/>
            <a:ext cx="8388424" cy="513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1680" y="2797477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Сенсорная комната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329940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syromono.info/images/sparkles-clipart-transparent-pixel-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283" y="272667"/>
            <a:ext cx="10463283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40768"/>
            <a:ext cx="7308304" cy="4437112"/>
          </a:xfrm>
          <a:prstGeom prst="rect">
            <a:avLst/>
          </a:prstGeom>
        </p:spPr>
      </p:pic>
      <p:pic>
        <p:nvPicPr>
          <p:cNvPr id="8194" name="Picture 2" descr="https://img-fotki.yandex.ru/get/5636/54833049.7d/0_b62be_fdb6bcc_orig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2560638"/>
            <a:ext cx="6667500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508965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100000">
              <a:srgbClr val="85C2FF"/>
            </a:gs>
            <a:gs pos="37000">
              <a:srgbClr val="C4D6EB"/>
            </a:gs>
            <a:gs pos="0">
              <a:srgbClr val="FFEBFA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851793" y="2249488"/>
            <a:ext cx="8496944" cy="4608512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835696" y="3933056"/>
            <a:ext cx="6840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Медицинский блок</a:t>
            </a:r>
            <a:endParaRPr lang="ru-RU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http://gifki.info/uploads/posts/2017-04/1491129203_2158-vrach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03848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614564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31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000">
        <p14:prism isContent="1" isInverted="1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57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17576" y="-171400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Медицинский кабинет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39545" y="5972824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Изолятор</a:t>
            </a:r>
            <a:endParaRPr lang="ru-RU" sz="5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4949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67644" y="5788158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Процедурная комната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37" y="404664"/>
            <a:ext cx="8335928" cy="62519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78743" y="620688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C000"/>
                </a:solidFill>
                <a:latin typeface="Arial Black" pitchFamily="34" charset="0"/>
              </a:rPr>
              <a:t>Санитарная комната</a:t>
            </a:r>
            <a:endParaRPr lang="ru-RU" sz="3600" dirty="0">
              <a:solidFill>
                <a:srgbClr val="FFC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12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500"/>
                            </p:stCondLst>
                            <p:childTnLst>
                              <p:par>
                                <p:cTn id="1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4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4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750"/>
                            </p:stCondLst>
                            <p:childTnLst>
                              <p:par>
                                <p:cTn id="2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4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4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0"/>
                            </p:stCondLst>
                            <p:childTnLst>
                              <p:par>
                                <p:cTn id="3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3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3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1750"/>
                            </p:stCondLst>
                            <p:childTnLst>
                              <p:par>
                                <p:cTn id="4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7" grpId="0"/>
      <p:bldP spid="7" grpId="1"/>
      <p:bldP spid="9" grpId="0"/>
      <p:bldP spid="9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100000">
              <a:srgbClr val="21D6E0"/>
            </a:gs>
            <a:gs pos="3000">
              <a:srgbClr val="0087E6"/>
            </a:gs>
            <a:gs pos="100000">
              <a:srgbClr val="005CB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971600" y="1580602"/>
            <a:ext cx="7128792" cy="367240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91680" y="2708920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Пищевой блок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http://www.playcast.ru/uploads/2017/10/19/2369257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626" y="4365104"/>
            <a:ext cx="3333750" cy="292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gifki.org/data/media/2151/smayl-povar-i-prigotovlenie-pishchi-animatsionnaya-kartinka-000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1651620" cy="178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009342"/>
      </p:ext>
    </p:extLst>
  </p:cSld>
  <p:clrMapOvr>
    <a:masterClrMapping/>
  </p:clrMapOvr>
  <p:transition spd="slow" advClick="0" advTm="4000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07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3465" y="515025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Овощной цех</a:t>
            </a:r>
            <a:endParaRPr lang="ru-RU" sz="2800" dirty="0">
              <a:latin typeface="Arial Black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07" y="4521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536" y="253415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Молочный цех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55568" y="284192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Мясо-рыбный цех</a:t>
            </a:r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802231"/>
      </p:ext>
    </p:extLst>
  </p:cSld>
  <p:clrMapOvr>
    <a:masterClrMapping/>
  </p:clrMapOvr>
  <p:transition spd="slow" advClick="0" advTm="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25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25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3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7" grpId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32107" cy="414908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942946"/>
            <a:ext cx="5220072" cy="39150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1760" y="2579420"/>
            <a:ext cx="42662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 Black" pitchFamily="34" charset="0"/>
              </a:rPr>
              <a:t>Кухня</a:t>
            </a:r>
            <a:endParaRPr lang="ru-RU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82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split orient="vert"/>
      </p:transition>
    </mc:Choice>
    <mc:Fallback xmlns="">
      <p:transition spd="slow" advClick="0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100000">
              <a:srgbClr val="21D6E0"/>
            </a:gs>
            <a:gs pos="3000">
              <a:srgbClr val="0087E6"/>
            </a:gs>
            <a:gs pos="100000">
              <a:srgbClr val="005CB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971600" y="1580602"/>
            <a:ext cx="7128792" cy="367240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91680" y="2708920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Прачечная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http://kartinki-vernisazh.ru/_ph/93/1/4834128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0" y="-387424"/>
            <a:ext cx="1832512" cy="215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kartinki-vernisazh.ru/_ph/100/1/712707996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460" y="4653136"/>
            <a:ext cx="1728192" cy="230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993283"/>
      </p:ext>
    </p:extLst>
  </p:cSld>
  <p:clrMapOvr>
    <a:masterClrMapping/>
  </p:clrMapOvr>
  <p:transition spd="slow" advClick="0" advTm="4000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p.userapi.com/c849020/v849020760/5ab47/FE1hclyvdzM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360" y="0"/>
            <a:ext cx="9217024" cy="727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6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">
        <p:circle/>
      </p:transition>
    </mc:Choice>
    <mc:Fallback xmlns="">
      <p:transition spd="slow" advClick="0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0B050"/>
            </a:gs>
            <a:gs pos="83800">
              <a:srgbClr val="18B550"/>
            </a:gs>
            <a:gs pos="0">
              <a:srgbClr val="92D05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971600" y="1580602"/>
            <a:ext cx="7128792" cy="367240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91680" y="2708920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Групповые участки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21" y="3610518"/>
            <a:ext cx="4379979" cy="32849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39116"/>
            <a:ext cx="4644008" cy="3422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5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3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329" y="36636"/>
            <a:ext cx="4104456" cy="30783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8493092"/>
      </p:ext>
    </p:extLst>
  </p:cSld>
  <p:clrMapOvr>
    <a:masterClrMapping/>
  </p:clrMapOvr>
  <p:transition spd="slow" advClick="0" advTm="2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-31214"/>
            <a:ext cx="2550660" cy="288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25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">
        <p:circle/>
      </p:transition>
    </mc:Choice>
    <mc:Fallback xmlns="">
      <p:transition spd="slow" advClick="0" advTm="2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3146634" cy="25922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8126350"/>
      </p:ext>
    </p:extLst>
  </p:cSld>
  <p:clrMapOvr>
    <a:masterClrMapping/>
  </p:clrMapOvr>
  <p:transition spd="slow" advClick="0" advTm="2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p.userapi.com/c845417/v845417760/cf447/QrMKwAAD5Y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62646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15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www.playcast.ru/uploads/2015/01/23/1175224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8640960" cy="749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s21.rimg.info/975b9d844003b8eb54f6f51be94d3b6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904" y="188640"/>
            <a:ext cx="3888432" cy="369875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06819" y="3924013"/>
            <a:ext cx="9468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7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7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7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7200" b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7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7200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72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7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7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578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tx2">
                <a:lumMod val="40000"/>
                <a:lumOff val="6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540614" y="-315416"/>
            <a:ext cx="7992888" cy="439248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069975" y="589033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i="1" dirty="0" smtClean="0">
                <a:latin typeface="Bahnschrift Light" pitchFamily="34" charset="0"/>
              </a:rPr>
              <a:t>Групповые помещения</a:t>
            </a:r>
            <a:endParaRPr lang="ru-RU" sz="4800" i="1" dirty="0">
              <a:latin typeface="Bahnschrift Light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5024"/>
            <a:ext cx="3455368" cy="32221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429000"/>
            <a:ext cx="3275856" cy="342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7" y="3933056"/>
            <a:ext cx="3528393" cy="3078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://smiles24.ru/data/smiles/anime-muzika-822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388" y="1584791"/>
            <a:ext cx="1717339" cy="207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69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">
        <p14:flythroug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809" y="308079"/>
            <a:ext cx="612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Группа раннего возраста</a:t>
            </a:r>
          </a:p>
          <a:p>
            <a:pPr algn="ctr"/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«Ромашки»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028" name="Picture 4" descr="https://img-fotki.yandex.ru/get/235015/48230466.d18/0_cdd75_63db3f5e_X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05" y="4869160"/>
            <a:ext cx="7445288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56792"/>
            <a:ext cx="4104456" cy="30783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4004970"/>
      </p:ext>
    </p:extLst>
  </p:cSld>
  <p:clrMapOvr>
    <a:masterClrMapping/>
  </p:clrMapOvr>
  <p:transition spd="slow" advClick="0" advTm="2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65687" y="707816"/>
            <a:ext cx="6917459" cy="54391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16216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330" y="-31332"/>
            <a:ext cx="9210329" cy="68893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51" y="0"/>
            <a:ext cx="915739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330" y="-41141"/>
            <a:ext cx="9242987" cy="69272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51" y="-41141"/>
            <a:ext cx="9212635" cy="686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6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3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1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4664"/>
            <a:ext cx="475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 младшего и среднего возраста</a:t>
            </a:r>
          </a:p>
          <a:p>
            <a:pPr algn="ctr"/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«Воробушки»</a:t>
            </a:r>
            <a:endParaRPr lang="ru-R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  <p:pic>
        <p:nvPicPr>
          <p:cNvPr id="2050" name="Picture 2" descr="https://www.chitalnya.ru/upload2/493/cc9e64a7d43e45afdce29c07889e8f3c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3145532" cy="262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0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2000">
        <p14:reveal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408"/>
            <a:ext cx="9144000" cy="6957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28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split orient="vert"/>
      </p:transition>
    </mc:Choice>
    <mc:Fallback xmlns="">
      <p:transition spd="slow" advClick="0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3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75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677054"/>
            <a:ext cx="57606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 старшего возраста</a:t>
            </a:r>
          </a:p>
          <a:p>
            <a:pPr algn="ctr"/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«Пчелки»</a:t>
            </a: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88840"/>
            <a:ext cx="5910402" cy="48691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http://scientificstar.ru/_ph/86/2/73134096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380" y="16315"/>
            <a:ext cx="1650479" cy="239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86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4000">
        <p:circle/>
      </p:transition>
    </mc:Choice>
    <mc:Fallback xmlns="">
      <p:transition spd="slow" advClick="0" advTm="4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64</Words>
  <Application>Microsoft Office PowerPoint</Application>
  <PresentationFormat>Экран (4:3)</PresentationFormat>
  <Paragraphs>26</Paragraphs>
  <Slides>30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Виртуальная экскурсия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Виртуальная экскурсия</dc:title>
  <dc:creator>Екатерина Пронюшкина</dc:creator>
  <cp:lastModifiedBy>User</cp:lastModifiedBy>
  <cp:revision>38</cp:revision>
  <dcterms:created xsi:type="dcterms:W3CDTF">2018-07-29T15:15:35Z</dcterms:created>
  <dcterms:modified xsi:type="dcterms:W3CDTF">2018-08-24T07:45:12Z</dcterms:modified>
</cp:coreProperties>
</file>