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57" r:id="rId6"/>
    <p:sldId id="258" r:id="rId7"/>
    <p:sldId id="260" r:id="rId8"/>
    <p:sldId id="25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5A1A-6035-423F-A4B9-12645A66931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7171C-9BB0-439E-B823-699E9E630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945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5A1A-6035-423F-A4B9-12645A66931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7171C-9BB0-439E-B823-699E9E630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644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5A1A-6035-423F-A4B9-12645A66931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7171C-9BB0-439E-B823-699E9E630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02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5A1A-6035-423F-A4B9-12645A66931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7171C-9BB0-439E-B823-699E9E630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874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5A1A-6035-423F-A4B9-12645A66931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7171C-9BB0-439E-B823-699E9E630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221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5A1A-6035-423F-A4B9-12645A66931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7171C-9BB0-439E-B823-699E9E630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882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5A1A-6035-423F-A4B9-12645A66931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7171C-9BB0-439E-B823-699E9E630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223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5A1A-6035-423F-A4B9-12645A66931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7171C-9BB0-439E-B823-699E9E630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12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5A1A-6035-423F-A4B9-12645A66931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7171C-9BB0-439E-B823-699E9E630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65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5A1A-6035-423F-A4B9-12645A66931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7171C-9BB0-439E-B823-699E9E630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768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5A1A-6035-423F-A4B9-12645A66931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7171C-9BB0-439E-B823-699E9E630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404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D5A1A-6035-423F-A4B9-12645A66931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7171C-9BB0-439E-B823-699E9E630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456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69779"/>
            <a:ext cx="5295475" cy="34526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 rot="20778831">
            <a:off x="5005518" y="1823957"/>
            <a:ext cx="6343082" cy="20928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МЫ!</a:t>
            </a:r>
          </a:p>
          <a:p>
            <a:pPr algn="ctr"/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Здравствуй, милый гость!</a:t>
            </a:r>
          </a:p>
          <a:p>
            <a:pPr algn="ctr"/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хотим вам рассказать о себе.</a:t>
            </a:r>
            <a:endParaRPr lang="ru-RU" sz="3200" b="1" i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751598">
            <a:off x="4765453" y="4364220"/>
            <a:ext cx="71552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2020-2021 учебный год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780"/>
            <a:ext cx="12192000" cy="687178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02820" y="350258"/>
            <a:ext cx="1135484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МКОУ Беклемищенская НШ-ДС</a:t>
            </a:r>
            <a:endParaRPr lang="ru-RU" sz="6000" b="1" i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37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35030" y="722424"/>
            <a:ext cx="5779394" cy="4334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03776" y="2060087"/>
            <a:ext cx="5181602" cy="3886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43312" y="2591922"/>
            <a:ext cx="4728332" cy="3546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Горизонтальный свиток 5"/>
          <p:cNvSpPr/>
          <p:nvPr/>
        </p:nvSpPr>
        <p:spPr>
          <a:xfrm>
            <a:off x="417488" y="141668"/>
            <a:ext cx="7110479" cy="1390918"/>
          </a:xfrm>
          <a:prstGeom prst="horizontalScroll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927279" y="599228"/>
            <a:ext cx="6600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Посмотрите, как мы в садике живём!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38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85280" y="657358"/>
            <a:ext cx="5258873" cy="3944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242" y="2820473"/>
            <a:ext cx="5503573" cy="41276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03175" y="641260"/>
            <a:ext cx="5130085" cy="38475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11682" y="290897"/>
            <a:ext cx="367987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сад, детский сад…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так говорят?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ведь не осинки,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ведь не рябинки.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Вовы, Клавы,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Мишеньки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же не вишенки!</a:t>
            </a:r>
          </a:p>
          <a:p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сад, детский сад…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так говорят?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ведь не листочки,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ведь не цветочки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Голубые, аленькие –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ребята маленькие!</a:t>
            </a:r>
          </a:p>
          <a:p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сад, детский сад…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так говорят?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Потому, что дружно в нем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одной семьей растем!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Оттого и говорят: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 этом доме детский сад!</a:t>
            </a:r>
          </a:p>
        </p:txBody>
      </p:sp>
    </p:spTree>
    <p:extLst>
      <p:ext uri="{BB962C8B-B14F-4D97-AF65-F5344CB8AC3E}">
        <p14:creationId xmlns:p14="http://schemas.microsoft.com/office/powerpoint/2010/main" val="138513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27889" y="1148456"/>
            <a:ext cx="6298487" cy="47238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5" y="0"/>
            <a:ext cx="5078567" cy="2860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7225" y="3006923"/>
            <a:ext cx="7366716" cy="3549678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– это светлый дом,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учиться будем в нём.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 научимся писать,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Складывать и умножать.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школе многое узнаем: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своём любимом крае,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горах и океанах,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материках и странах;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куда впадают реки,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какими были греки,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какие есть моря,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как вертится Земля.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школе мастерские есть…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Интересных дел не счесть!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звонок весёлый.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что значит «школа»!</a:t>
            </a:r>
          </a:p>
        </p:txBody>
      </p:sp>
    </p:spTree>
    <p:extLst>
      <p:ext uri="{BB962C8B-B14F-4D97-AF65-F5344CB8AC3E}">
        <p14:creationId xmlns:p14="http://schemas.microsoft.com/office/powerpoint/2010/main" val="99636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3" t="6667" r="4597" b="15172"/>
          <a:stretch/>
        </p:blipFill>
        <p:spPr>
          <a:xfrm>
            <a:off x="5242497" y="157655"/>
            <a:ext cx="6802357" cy="4729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94787" y="991552"/>
            <a:ext cx="6671181" cy="5003386"/>
          </a:xfrm>
          <a:prstGeom prst="rect">
            <a:avLst/>
          </a:prstGeom>
        </p:spPr>
      </p:pic>
      <p:sp>
        <p:nvSpPr>
          <p:cNvPr id="4" name="Горизонтальный свиток 3"/>
          <p:cNvSpPr/>
          <p:nvPr/>
        </p:nvSpPr>
        <p:spPr>
          <a:xfrm>
            <a:off x="6400800" y="4887310"/>
            <a:ext cx="4619297" cy="1639614"/>
          </a:xfrm>
          <a:prstGeom prst="horizontalScroll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897413" y="5291618"/>
            <a:ext cx="38822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Поделки</a:t>
            </a:r>
            <a:r>
              <a:rPr lang="ru-RU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выполненные своими руками</a:t>
            </a:r>
            <a:endParaRPr lang="ru-RU" sz="28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37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11" b="14775"/>
          <a:stretch/>
        </p:blipFill>
        <p:spPr>
          <a:xfrm>
            <a:off x="7181192" y="0"/>
            <a:ext cx="4897329" cy="3278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46" b="5747"/>
          <a:stretch/>
        </p:blipFill>
        <p:spPr>
          <a:xfrm>
            <a:off x="7626898" y="3316358"/>
            <a:ext cx="4451623" cy="3541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15" y="8848"/>
            <a:ext cx="6907377" cy="4057632"/>
          </a:xfrm>
          <a:prstGeom prst="rect">
            <a:avLst/>
          </a:prstGeom>
        </p:spPr>
      </p:pic>
      <p:sp>
        <p:nvSpPr>
          <p:cNvPr id="6" name="Горизонтальный свиток 5"/>
          <p:cNvSpPr/>
          <p:nvPr/>
        </p:nvSpPr>
        <p:spPr>
          <a:xfrm>
            <a:off x="977462" y="4840014"/>
            <a:ext cx="5580993" cy="1481958"/>
          </a:xfrm>
          <a:prstGeom prst="horizontalScroll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403131" y="4980828"/>
            <a:ext cx="49346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участники а</a:t>
            </a:r>
            <a:r>
              <a:rPr lang="ru-RU" sz="3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кции </a:t>
            </a:r>
            <a:r>
              <a:rPr lang="ru-RU" sz="3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«Свет в окне»</a:t>
            </a:r>
            <a:endParaRPr lang="ru-RU" sz="3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97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5586" y="3106226"/>
            <a:ext cx="6516414" cy="37517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84" y="2941099"/>
            <a:ext cx="5409651" cy="39169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6" b="20990"/>
          <a:stretch/>
        </p:blipFill>
        <p:spPr>
          <a:xfrm>
            <a:off x="8825146" y="0"/>
            <a:ext cx="3244303" cy="3196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775" y="-18075"/>
            <a:ext cx="5546096" cy="3124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Горизонтальный свиток 5"/>
          <p:cNvSpPr/>
          <p:nvPr/>
        </p:nvSpPr>
        <p:spPr>
          <a:xfrm>
            <a:off x="143384" y="788276"/>
            <a:ext cx="3074391" cy="1560786"/>
          </a:xfrm>
          <a:prstGeom prst="horizontalScroll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93914" y="1059413"/>
            <a:ext cx="26013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Участвуем в к</a:t>
            </a:r>
            <a:r>
              <a:rPr 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онкурсах</a:t>
            </a:r>
            <a:endParaRPr lang="ru-RU" sz="32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77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3" t="17739" r="32673" b="1"/>
          <a:stretch/>
        </p:blipFill>
        <p:spPr>
          <a:xfrm rot="5400000">
            <a:off x="257692" y="-253849"/>
            <a:ext cx="3941376" cy="4449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3" t="1729" r="1600" b="864"/>
          <a:stretch/>
        </p:blipFill>
        <p:spPr>
          <a:xfrm rot="5400000">
            <a:off x="7265361" y="197159"/>
            <a:ext cx="5123795" cy="4729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4" t="1188" r="28017" b="16284"/>
          <a:stretch/>
        </p:blipFill>
        <p:spPr>
          <a:xfrm rot="5400000">
            <a:off x="119537" y="3401392"/>
            <a:ext cx="3337071" cy="3576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0" t="2567" r="18190" b="-230"/>
          <a:stretch/>
        </p:blipFill>
        <p:spPr>
          <a:xfrm rot="5400000">
            <a:off x="4366822" y="-166063"/>
            <a:ext cx="3181793" cy="35854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26" t="12413" r="1226" b="30575"/>
          <a:stretch/>
        </p:blipFill>
        <p:spPr>
          <a:xfrm>
            <a:off x="2825870" y="3002796"/>
            <a:ext cx="5071613" cy="3855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Горизонтальный свиток 6"/>
          <p:cNvSpPr/>
          <p:nvPr/>
        </p:nvSpPr>
        <p:spPr>
          <a:xfrm>
            <a:off x="7897483" y="4930398"/>
            <a:ext cx="4084310" cy="2114346"/>
          </a:xfrm>
          <a:prstGeom prst="horizontalScroll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263238" y="5390734"/>
            <a:ext cx="3563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smtClean="0">
                <a:solidFill>
                  <a:srgbClr val="FF0000"/>
                </a:solidFill>
              </a:rPr>
              <a:t>Вот так</a:t>
            </a:r>
            <a:r>
              <a:rPr lang="ru-RU" sz="2400" b="1" i="1" smtClean="0">
                <a:solidFill>
                  <a:srgbClr val="FF0000"/>
                </a:solidFill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>разнообразно и интересно протекает наша школьная жизнь!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75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225</Words>
  <Application>Microsoft Office PowerPoint</Application>
  <PresentationFormat>Широкоэкранный</PresentationFormat>
  <Paragraphs>46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</dc:creator>
  <cp:lastModifiedBy>s</cp:lastModifiedBy>
  <cp:revision>10</cp:revision>
  <dcterms:created xsi:type="dcterms:W3CDTF">2021-03-30T09:08:30Z</dcterms:created>
  <dcterms:modified xsi:type="dcterms:W3CDTF">2021-03-31T12:47:04Z</dcterms:modified>
</cp:coreProperties>
</file>