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Default Extension="jpeg" ContentType="image/jpeg"/>
  <Default Extension="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jpg" ContentType="image/jpe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3" ContentType="audio/unknown"/>
  <Default Extension="png" ContentType="image/png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82" r:id="rId3"/>
    <p:sldId id="258" r:id="rId4"/>
    <p:sldId id="285" r:id="rId5"/>
    <p:sldId id="256" r:id="rId6"/>
    <p:sldId id="262" r:id="rId7"/>
    <p:sldId id="289" r:id="rId8"/>
    <p:sldId id="27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13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2E7B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112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3000">
        <p14:reveal/>
      </p:transition>
    </mc:Choice>
    <mc:Fallback xmlns="">
      <p:transition spd="slow" advTm="1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3000">
        <p14:reveal/>
      </p:transition>
    </mc:Choice>
    <mc:Fallback xmlns="">
      <p:transition spd="slow" advTm="1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3000">
        <p14:reveal/>
      </p:transition>
    </mc:Choice>
    <mc:Fallback xmlns="">
      <p:transition spd="slow" advTm="1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3000">
        <p14:reveal/>
      </p:transition>
    </mc:Choice>
    <mc:Fallback xmlns="">
      <p:transition spd="slow" advTm="1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3000">
        <p14:reveal/>
      </p:transition>
    </mc:Choice>
    <mc:Fallback xmlns="">
      <p:transition spd="slow" advTm="1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3000">
        <p14:reveal/>
      </p:transition>
    </mc:Choice>
    <mc:Fallback xmlns="">
      <p:transition spd="slow" advTm="1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3000">
        <p14:reveal/>
      </p:transition>
    </mc:Choice>
    <mc:Fallback xmlns="">
      <p:transition spd="slow" advTm="1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3000">
        <p14:reveal/>
      </p:transition>
    </mc:Choice>
    <mc:Fallback xmlns="">
      <p:transition spd="slow" advTm="1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3000">
        <p14:reveal/>
      </p:transition>
    </mc:Choice>
    <mc:Fallback xmlns="">
      <p:transition spd="slow" advTm="1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3000">
        <p14:reveal/>
      </p:transition>
    </mc:Choice>
    <mc:Fallback xmlns="">
      <p:transition spd="slow" advTm="1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3000">
        <p14:reveal/>
      </p:transition>
    </mc:Choice>
    <mc:Fallback xmlns="">
      <p:transition spd="slow" advTm="1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rgbClr val="00B050"/>
            </a:gs>
            <a:gs pos="92000">
              <a:srgbClr val="00B050"/>
            </a:gs>
            <a:gs pos="65000">
              <a:srgbClr val="00B0A0"/>
            </a:gs>
            <a:gs pos="2500">
              <a:srgbClr val="FFFF00"/>
            </a:gs>
            <a:gs pos="34000">
              <a:srgbClr val="00B0F0"/>
            </a:gs>
            <a:gs pos="74000">
              <a:srgbClr val="00B050"/>
            </a:gs>
          </a:gsLst>
          <a:lin ang="4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13000">
        <p14:reveal/>
      </p:transition>
    </mc:Choice>
    <mc:Fallback xmlns="">
      <p:transition spd="slow" advTm="13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5.jpeg"/><Relationship Id="rId7" Type="http://schemas.openxmlformats.org/officeDocument/2006/relationships/image" Target="../media/image2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3" cy="252028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Школьная</a:t>
            </a: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переменка</a:t>
            </a:r>
            <a:endParaRPr lang="ru-RU" sz="6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5157192"/>
            <a:ext cx="619268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МКОУ </a:t>
            </a:r>
            <a:r>
              <a:rPr lang="ru-RU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Беклемищенская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начальная школа – детский сад</a:t>
            </a:r>
          </a:p>
          <a:p>
            <a:pPr lvl="0" algn="ctr"/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2018 год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esni_pro_shkolu_-_Peremena_(iPleer.f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16064" y="5157192"/>
            <a:ext cx="609600" cy="609600"/>
          </a:xfrm>
          <a:prstGeom prst="rect">
            <a:avLst/>
          </a:prstGeom>
        </p:spPr>
      </p:pic>
      <p:pic>
        <p:nvPicPr>
          <p:cNvPr id="7" name="Picture 2" descr="C:\Users\Учитель\Desktop\фото БЕРУ\SAM_92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596586"/>
            <a:ext cx="2258211" cy="288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233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Учитель\Desktop\фото БЕРУ\DSCN97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361" y="1047744"/>
            <a:ext cx="3990663" cy="299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7460300" cy="119675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Спортивная переменка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перемену мы любим заниматься спортом.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Учитель\Desktop\стихи\peremena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321" y="134428"/>
            <a:ext cx="1101787" cy="84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G:\маме в школу\спорт игры прогулка лето16\DSCN99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361" y="4129345"/>
            <a:ext cx="4048577" cy="267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:\маме в школу\спорт игры прогулка лето16\DSCN999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753" y="1069381"/>
            <a:ext cx="3961815" cy="2971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Учитель\Desktop\фото БЕРУ\SAM_267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753" y="4129345"/>
            <a:ext cx="3961815" cy="2674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83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04664"/>
            <a:ext cx="78843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Майская переменка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перемену мы часто гуляем около школы. Плетем венки из одуванчиков.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Учитель\Desktop\стихи\peremena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264" y="335566"/>
            <a:ext cx="1289279" cy="990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 descr="C:\Users\Учитель\Desktop\фото БЕРУ\SAM_736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52" y="2621628"/>
            <a:ext cx="3152812" cy="420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Учитель\Desktop\фото БЕРУ\SAM_93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8534">
            <a:off x="626726" y="1531182"/>
            <a:ext cx="3943225" cy="295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Desktop\1 июня 18г\SAM_09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5035">
            <a:off x="4728294" y="1370221"/>
            <a:ext cx="4174174" cy="237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Учитель\Desktop\SAM_078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778656"/>
            <a:ext cx="5416394" cy="304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79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Учитель\Desktop\фото БЕРУ\SAM_53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05" y="906222"/>
            <a:ext cx="4130562" cy="3021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Учитель\Desktop\фото БЕРУ\SAM_93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0235"/>
            <a:ext cx="4330500" cy="3152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Учитель\Desktop\фото БЕРУ\SAM_08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9917">
            <a:off x="4137120" y="3614902"/>
            <a:ext cx="4870885" cy="279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Учитель\Desktop\фото БЕРУ\SAM_076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0" y="3989947"/>
            <a:ext cx="4176463" cy="272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5" y="116632"/>
            <a:ext cx="7704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Веселая переменка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еще мы шутим, веселимся, рисуем 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37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1000">
        <p14:reveal/>
      </p:transition>
    </mc:Choice>
    <mc:Fallback xmlns="">
      <p:transition spd="slow" advTm="1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Учитель\Desktop\Учитель\ГРАЖДАНИН 15год\ГРАЖДАНИН\ДЕТИ ВОЙНЫ и ГР РОС и стихи\дел откр фото к ГР РОС\SAM_18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8540">
            <a:off x="6101856" y="2059421"/>
            <a:ext cx="2844947" cy="213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4337" y="404664"/>
            <a:ext cx="7419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ворческая переменка.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эту перемену мы делаем открытки и поделки.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Учитель\Desktop\стихи\peremena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812" y="404664"/>
            <a:ext cx="1289279" cy="990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Учитель\Desktop\фото БЕРУ\SAM_22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9286">
            <a:off x="139888" y="1496358"/>
            <a:ext cx="3194390" cy="2395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Учитель\Desktop\фото БЕРУ\SAM_42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177" y="1329373"/>
            <a:ext cx="3781438" cy="283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Учитель\Desktop\фото БЕРУ\SAM_044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534" y="4165452"/>
            <a:ext cx="3504276" cy="262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Учитель\Desktop\фото БЕРУ\SAM_866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86">
            <a:off x="5758587" y="4262665"/>
            <a:ext cx="3296441" cy="247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Учитель\Desktop\фото БЕРУ\SAM_867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8363">
            <a:off x="6355829" y="148297"/>
            <a:ext cx="2659516" cy="199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Учитель\Desktop\фото БЕРУ\SAM_562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6154">
            <a:off x="101559" y="4234477"/>
            <a:ext cx="3262213" cy="244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76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Учитель\Desktop\стихи\peremena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983" y="188640"/>
            <a:ext cx="1289279" cy="990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04664"/>
            <a:ext cx="71287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Зимняя переменка </a:t>
            </a:r>
            <a:r>
              <a:rPr lang="ru-RU" sz="2400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Игры на свежем воздухе, снежные скульптуры,  снежки, строительство крепости , катание с горки.</a:t>
            </a:r>
          </a:p>
        </p:txBody>
      </p:sp>
      <p:pic>
        <p:nvPicPr>
          <p:cNvPr id="6146" name="Picture 2" descr="C:\Users\Учитель\Desktop\фото БЕРУ\SAM_38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409525"/>
            <a:ext cx="4043388" cy="2841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Учитель\Desktop\фото БЕРУ\SAM_22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2" y="3531885"/>
            <a:ext cx="4621155" cy="332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Desktop\фото БЕРУ\DSCN735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899" y="3531885"/>
            <a:ext cx="4626867" cy="332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45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2000">
        <p14:reveal/>
      </p:transition>
    </mc:Choice>
    <mc:Fallback xmlns="">
      <p:transition spd="slow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Игровая.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 любим настольные игры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знакомиться с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животными,читать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книги малышам. 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9" name="Picture 5" descr="C:\Users\Учитель\Desktop\фото БЕРУ\SAM_93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3177">
            <a:off x="134080" y="1030089"/>
            <a:ext cx="3869028" cy="2901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Учитель\Desktop\фото БЕРУ\SAM_87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0625">
            <a:off x="2826518" y="1991861"/>
            <a:ext cx="2848369" cy="213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Учитель\Desktop\фото БЕРУ\SAM_419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2351">
            <a:off x="340127" y="3664276"/>
            <a:ext cx="4104456" cy="307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Учитель\Desktop\Учитель\сайт сент 17 2 нед\SAM_978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471">
            <a:off x="4875447" y="3648467"/>
            <a:ext cx="4179101" cy="308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Учитель\Desktop\фото БЕРУ\SAM_938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154" y="1075870"/>
            <a:ext cx="3948635" cy="296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88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789040"/>
          </a:xfrm>
        </p:spPr>
        <p:txBody>
          <a:bodyPr>
            <a:noAutofit/>
          </a:bodyPr>
          <a:lstStyle/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новых встреч!</a:t>
            </a:r>
            <a:r>
              <a:rPr lang="ru-RU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/>
          </a:p>
        </p:txBody>
      </p:sp>
      <p:pic>
        <p:nvPicPr>
          <p:cNvPr id="9" name="Picture 5" descr="C:\Users\Учитель\Desktop\фото БЕРУ\SAM_93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40749"/>
            <a:ext cx="6625856" cy="4969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Учитель\Desktop\Учитель\фото дети путеш по губерн\DSCN64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87" y="3671750"/>
            <a:ext cx="4450541" cy="315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Учитель\Desktop\фото БЕРУ\SAM_54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71750"/>
            <a:ext cx="4183375" cy="3137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69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98D8BF8F9594384D9828C932453A2EFC" ma:contentTypeVersion="2" ma:contentTypeDescription="Создание документа." ma:contentTypeScope="" ma:versionID="ddbf6e0cc026e165fcf62ec32962a95e">
  <xsd:schema xmlns:xsd="http://www.w3.org/2001/XMLSchema" xmlns:p="http://schemas.microsoft.com/office/2006/metadata/properties" targetNamespace="http://schemas.microsoft.com/office/2006/metadata/properties" ma:root="true" ma:fieldsID="8d5541492e3e0ca19339b41d5443b93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одержимого" ma:readOnly="true"/>
        <xsd:element ref="dc:title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E99B21BC-F2F0-4A93-AD04-3F94534F0F5A}"/>
</file>

<file path=customXml/itemProps2.xml><?xml version="1.0" encoding="utf-8"?>
<ds:datastoreItem xmlns:ds="http://schemas.openxmlformats.org/officeDocument/2006/customXml" ds:itemID="{528C69DD-A800-47BA-A8FC-F0C1FF4B6AA6}"/>
</file>

<file path=customXml/itemProps3.xml><?xml version="1.0" encoding="utf-8"?>
<ds:datastoreItem xmlns:ds="http://schemas.openxmlformats.org/officeDocument/2006/customXml" ds:itemID="{1F64644C-47C0-4A16-99AA-71861564715B}"/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88</Words>
  <Application>Microsoft Office PowerPoint</Application>
  <PresentationFormat>Экран (4:3)</PresentationFormat>
  <Paragraphs>17</Paragraphs>
  <Slides>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Школьная переменка</vt:lpstr>
      <vt:lpstr>Спортивная переменка. В перемену мы любим заниматься спортом.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До новых встреч!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Учитель</cp:lastModifiedBy>
  <cp:revision>68</cp:revision>
  <dcterms:created xsi:type="dcterms:W3CDTF">2018-06-06T05:51:17Z</dcterms:created>
  <dcterms:modified xsi:type="dcterms:W3CDTF">2018-06-22T09:24:15Z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0x01010098D8BF8F9594384D9828C932453A2EFC</vt:lpwstr>
  </property>
</Properties>
</file>