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customXml/itemProps1.xml" ContentType="application/vnd.openxmlformats-officedocument.customXmlProperties+xml"/>
  <Default Extension="rels" ContentType="application/vnd.openxmlformats-package.relationship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Default Extension="mp3" ContentType="audio/unknown"/>
  <Default Extension="png" ContentType="image/png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Default Extension="jpeg" ContentType="image/jpeg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3" r:id="rId1"/>
  </p:sldMasterIdLst>
  <p:notesMasterIdLst>
    <p:notesMasterId r:id="rId10"/>
  </p:notesMasterIdLst>
  <p:sldIdLst>
    <p:sldId id="326" r:id="rId2"/>
    <p:sldId id="319" r:id="rId3"/>
    <p:sldId id="322" r:id="rId4"/>
    <p:sldId id="324" r:id="rId5"/>
    <p:sldId id="323" r:id="rId6"/>
    <p:sldId id="325" r:id="rId7"/>
    <p:sldId id="321" r:id="rId8"/>
    <p:sldId id="277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800" b="1" i="1" kern="1200">
        <a:solidFill>
          <a:srgbClr val="6600CC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b="1" i="1" kern="1200">
        <a:solidFill>
          <a:srgbClr val="6600CC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b="1" i="1" kern="1200">
        <a:solidFill>
          <a:srgbClr val="6600CC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b="1" i="1" kern="1200">
        <a:solidFill>
          <a:srgbClr val="6600CC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b="1" i="1" kern="1200">
        <a:solidFill>
          <a:srgbClr val="6600CC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2800" b="1" i="1" kern="1200">
        <a:solidFill>
          <a:srgbClr val="6600CC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2800" b="1" i="1" kern="1200">
        <a:solidFill>
          <a:srgbClr val="6600CC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2800" b="1" i="1" kern="1200">
        <a:solidFill>
          <a:srgbClr val="6600CC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2800" b="1" i="1" kern="1200">
        <a:solidFill>
          <a:srgbClr val="6600CC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Rg st="1" end="8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  <a:srgbClr val="3366FF"/>
    <a:srgbClr val="6600CC"/>
    <a:srgbClr val="FF6600"/>
    <a:srgbClr val="FFCC99"/>
    <a:srgbClr val="CC00FF"/>
    <a:srgbClr val="FFCC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754" autoAdjust="0"/>
    <p:restoredTop sz="94712" autoAdjust="0"/>
  </p:normalViewPr>
  <p:slideViewPr>
    <p:cSldViewPr>
      <p:cViewPr>
        <p:scale>
          <a:sx n="75" d="100"/>
          <a:sy n="75" d="100"/>
        </p:scale>
        <p:origin x="-1470" y="-4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1326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 i="0" smtClean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19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i="0" smtClean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1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19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2119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 i="0" smtClean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19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 i="0" smtClean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40840E50-00D7-45AC-9326-286C6E0FA6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8484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805863" cy="6858000"/>
            <a:chOff x="0" y="0"/>
            <a:chExt cx="5547" cy="4320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 rot="-215207">
              <a:off x="3691" y="233"/>
              <a:ext cx="1856" cy="3626"/>
              <a:chOff x="3010" y="777"/>
              <a:chExt cx="1856" cy="3626"/>
            </a:xfrm>
          </p:grpSpPr>
          <p:sp>
            <p:nvSpPr>
              <p:cNvPr id="39" name="Freeform 4"/>
              <p:cNvSpPr>
                <a:spLocks/>
              </p:cNvSpPr>
              <p:nvPr userDrawn="1"/>
            </p:nvSpPr>
            <p:spPr bwMode="ltGray">
              <a:xfrm rot="12185230" flipV="1">
                <a:off x="3533" y="777"/>
                <a:ext cx="1333" cy="1485"/>
              </a:xfrm>
              <a:custGeom>
                <a:avLst/>
                <a:gdLst/>
                <a:ahLst/>
                <a:cxnLst>
                  <a:cxn ang="0">
                    <a:pos x="16" y="370"/>
                  </a:cxn>
                  <a:cxn ang="0">
                    <a:pos x="6" y="341"/>
                  </a:cxn>
                  <a:cxn ang="0">
                    <a:pos x="0" y="289"/>
                  </a:cxn>
                  <a:cxn ang="0">
                    <a:pos x="4" y="222"/>
                  </a:cxn>
                  <a:cxn ang="0">
                    <a:pos x="25" y="151"/>
                  </a:cxn>
                  <a:cxn ang="0">
                    <a:pos x="69" y="84"/>
                  </a:cxn>
                  <a:cxn ang="0">
                    <a:pos x="142" y="31"/>
                  </a:cxn>
                  <a:cxn ang="0">
                    <a:pos x="247" y="2"/>
                  </a:cxn>
                  <a:cxn ang="0">
                    <a:pos x="380" y="9"/>
                  </a:cxn>
                  <a:cxn ang="0">
                    <a:pos x="484" y="68"/>
                  </a:cxn>
                  <a:cxn ang="0">
                    <a:pos x="554" y="165"/>
                  </a:cxn>
                  <a:cxn ang="0">
                    <a:pos x="591" y="284"/>
                  </a:cxn>
                  <a:cxn ang="0">
                    <a:pos x="595" y="409"/>
                  </a:cxn>
                  <a:cxn ang="0">
                    <a:pos x="566" y="525"/>
                  </a:cxn>
                  <a:cxn ang="0">
                    <a:pos x="507" y="615"/>
                  </a:cxn>
                  <a:cxn ang="0">
                    <a:pos x="417" y="663"/>
                  </a:cxn>
                  <a:cxn ang="0">
                    <a:pos x="389" y="659"/>
                  </a:cxn>
                  <a:cxn ang="0">
                    <a:pos x="441" y="617"/>
                  </a:cxn>
                  <a:cxn ang="0">
                    <a:pos x="482" y="544"/>
                  </a:cxn>
                  <a:cxn ang="0">
                    <a:pos x="509" y="454"/>
                  </a:cxn>
                  <a:cxn ang="0">
                    <a:pos x="520" y="355"/>
                  </a:cxn>
                  <a:cxn ang="0">
                    <a:pos x="514" y="258"/>
                  </a:cxn>
                  <a:cxn ang="0">
                    <a:pos x="485" y="174"/>
                  </a:cxn>
                  <a:cxn ang="0">
                    <a:pos x="433" y="112"/>
                  </a:cxn>
                  <a:cxn ang="0">
                    <a:pos x="341" y="75"/>
                  </a:cxn>
                  <a:cxn ang="0">
                    <a:pos x="246" y="61"/>
                  </a:cxn>
                  <a:cxn ang="0">
                    <a:pos x="174" y="71"/>
                  </a:cxn>
                  <a:cxn ang="0">
                    <a:pos x="121" y="101"/>
                  </a:cxn>
                  <a:cxn ang="0">
                    <a:pos x="84" y="149"/>
                  </a:cxn>
                  <a:cxn ang="0">
                    <a:pos x="57" y="206"/>
                  </a:cxn>
                  <a:cxn ang="0">
                    <a:pos x="40" y="272"/>
                  </a:cxn>
                  <a:cxn ang="0">
                    <a:pos x="28" y="339"/>
                  </a:cxn>
                </a:cxnLst>
                <a:rect l="0" t="0" r="r" b="b"/>
                <a:pathLst>
                  <a:path w="596" h="666">
                    <a:moveTo>
                      <a:pt x="22" y="372"/>
                    </a:moveTo>
                    <a:lnTo>
                      <a:pt x="16" y="370"/>
                    </a:lnTo>
                    <a:lnTo>
                      <a:pt x="10" y="360"/>
                    </a:lnTo>
                    <a:lnTo>
                      <a:pt x="6" y="341"/>
                    </a:lnTo>
                    <a:lnTo>
                      <a:pt x="1" y="318"/>
                    </a:lnTo>
                    <a:lnTo>
                      <a:pt x="0" y="289"/>
                    </a:lnTo>
                    <a:lnTo>
                      <a:pt x="0" y="257"/>
                    </a:lnTo>
                    <a:lnTo>
                      <a:pt x="4" y="222"/>
                    </a:lnTo>
                    <a:lnTo>
                      <a:pt x="13" y="187"/>
                    </a:lnTo>
                    <a:lnTo>
                      <a:pt x="25" y="151"/>
                    </a:lnTo>
                    <a:lnTo>
                      <a:pt x="45" y="116"/>
                    </a:lnTo>
                    <a:lnTo>
                      <a:pt x="69" y="84"/>
                    </a:lnTo>
                    <a:lnTo>
                      <a:pt x="101" y="55"/>
                    </a:lnTo>
                    <a:lnTo>
                      <a:pt x="142" y="31"/>
                    </a:lnTo>
                    <a:lnTo>
                      <a:pt x="190" y="13"/>
                    </a:lnTo>
                    <a:lnTo>
                      <a:pt x="247" y="2"/>
                    </a:lnTo>
                    <a:lnTo>
                      <a:pt x="314" y="0"/>
                    </a:lnTo>
                    <a:lnTo>
                      <a:pt x="380" y="9"/>
                    </a:lnTo>
                    <a:lnTo>
                      <a:pt x="436" y="33"/>
                    </a:lnTo>
                    <a:lnTo>
                      <a:pt x="484" y="68"/>
                    </a:lnTo>
                    <a:lnTo>
                      <a:pt x="524" y="113"/>
                    </a:lnTo>
                    <a:lnTo>
                      <a:pt x="554" y="165"/>
                    </a:lnTo>
                    <a:lnTo>
                      <a:pt x="577" y="222"/>
                    </a:lnTo>
                    <a:lnTo>
                      <a:pt x="591" y="284"/>
                    </a:lnTo>
                    <a:lnTo>
                      <a:pt x="596" y="347"/>
                    </a:lnTo>
                    <a:lnTo>
                      <a:pt x="595" y="409"/>
                    </a:lnTo>
                    <a:lnTo>
                      <a:pt x="585" y="469"/>
                    </a:lnTo>
                    <a:lnTo>
                      <a:pt x="566" y="525"/>
                    </a:lnTo>
                    <a:lnTo>
                      <a:pt x="540" y="574"/>
                    </a:lnTo>
                    <a:lnTo>
                      <a:pt x="507" y="615"/>
                    </a:lnTo>
                    <a:lnTo>
                      <a:pt x="465" y="645"/>
                    </a:lnTo>
                    <a:lnTo>
                      <a:pt x="417" y="663"/>
                    </a:lnTo>
                    <a:lnTo>
                      <a:pt x="360" y="666"/>
                    </a:lnTo>
                    <a:lnTo>
                      <a:pt x="389" y="659"/>
                    </a:lnTo>
                    <a:lnTo>
                      <a:pt x="417" y="642"/>
                    </a:lnTo>
                    <a:lnTo>
                      <a:pt x="441" y="617"/>
                    </a:lnTo>
                    <a:lnTo>
                      <a:pt x="463" y="583"/>
                    </a:lnTo>
                    <a:lnTo>
                      <a:pt x="482" y="544"/>
                    </a:lnTo>
                    <a:lnTo>
                      <a:pt x="497" y="501"/>
                    </a:lnTo>
                    <a:lnTo>
                      <a:pt x="509" y="454"/>
                    </a:lnTo>
                    <a:lnTo>
                      <a:pt x="517" y="404"/>
                    </a:lnTo>
                    <a:lnTo>
                      <a:pt x="520" y="355"/>
                    </a:lnTo>
                    <a:lnTo>
                      <a:pt x="519" y="305"/>
                    </a:lnTo>
                    <a:lnTo>
                      <a:pt x="514" y="258"/>
                    </a:lnTo>
                    <a:lnTo>
                      <a:pt x="502" y="213"/>
                    </a:lnTo>
                    <a:lnTo>
                      <a:pt x="485" y="174"/>
                    </a:lnTo>
                    <a:lnTo>
                      <a:pt x="462" y="139"/>
                    </a:lnTo>
                    <a:lnTo>
                      <a:pt x="433" y="112"/>
                    </a:lnTo>
                    <a:lnTo>
                      <a:pt x="397" y="93"/>
                    </a:lnTo>
                    <a:lnTo>
                      <a:pt x="341" y="75"/>
                    </a:lnTo>
                    <a:lnTo>
                      <a:pt x="290" y="65"/>
                    </a:lnTo>
                    <a:lnTo>
                      <a:pt x="246" y="61"/>
                    </a:lnTo>
                    <a:lnTo>
                      <a:pt x="207" y="63"/>
                    </a:lnTo>
                    <a:lnTo>
                      <a:pt x="174" y="71"/>
                    </a:lnTo>
                    <a:lnTo>
                      <a:pt x="146" y="84"/>
                    </a:lnTo>
                    <a:lnTo>
                      <a:pt x="121" y="101"/>
                    </a:lnTo>
                    <a:lnTo>
                      <a:pt x="101" y="123"/>
                    </a:lnTo>
                    <a:lnTo>
                      <a:pt x="84" y="149"/>
                    </a:lnTo>
                    <a:lnTo>
                      <a:pt x="69" y="176"/>
                    </a:lnTo>
                    <a:lnTo>
                      <a:pt x="57" y="206"/>
                    </a:lnTo>
                    <a:lnTo>
                      <a:pt x="48" y="239"/>
                    </a:lnTo>
                    <a:lnTo>
                      <a:pt x="40" y="272"/>
                    </a:lnTo>
                    <a:lnTo>
                      <a:pt x="33" y="305"/>
                    </a:lnTo>
                    <a:lnTo>
                      <a:pt x="28" y="339"/>
                    </a:lnTo>
                    <a:lnTo>
                      <a:pt x="22" y="372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0" name="Freeform 5"/>
              <p:cNvSpPr>
                <a:spLocks/>
              </p:cNvSpPr>
              <p:nvPr userDrawn="1"/>
            </p:nvSpPr>
            <p:spPr bwMode="ltGray">
              <a:xfrm rot="12185230" flipV="1">
                <a:off x="4028" y="1801"/>
                <a:ext cx="571" cy="53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5"/>
                  </a:cxn>
                  <a:cxn ang="0">
                    <a:pos x="3" y="50"/>
                  </a:cxn>
                  <a:cxn ang="0">
                    <a:pos x="6" y="75"/>
                  </a:cxn>
                  <a:cxn ang="0">
                    <a:pos x="11" y="98"/>
                  </a:cxn>
                  <a:cxn ang="0">
                    <a:pos x="18" y="119"/>
                  </a:cxn>
                  <a:cxn ang="0">
                    <a:pos x="27" y="141"/>
                  </a:cxn>
                  <a:cxn ang="0">
                    <a:pos x="38" y="161"/>
                  </a:cxn>
                  <a:cxn ang="0">
                    <a:pos x="51" y="178"/>
                  </a:cxn>
                  <a:cxn ang="0">
                    <a:pos x="67" y="194"/>
                  </a:cxn>
                  <a:cxn ang="0">
                    <a:pos x="86" y="208"/>
                  </a:cxn>
                  <a:cxn ang="0">
                    <a:pos x="106" y="219"/>
                  </a:cxn>
                  <a:cxn ang="0">
                    <a:pos x="131" y="228"/>
                  </a:cxn>
                  <a:cxn ang="0">
                    <a:pos x="158" y="234"/>
                  </a:cxn>
                  <a:cxn ang="0">
                    <a:pos x="188" y="237"/>
                  </a:cxn>
                  <a:cxn ang="0">
                    <a:pos x="220" y="236"/>
                  </a:cxn>
                  <a:cxn ang="0">
                    <a:pos x="257" y="232"/>
                  </a:cxn>
                  <a:cxn ang="0">
                    <a:pos x="224" y="227"/>
                  </a:cxn>
                  <a:cxn ang="0">
                    <a:pos x="195" y="220"/>
                  </a:cxn>
                  <a:cxn ang="0">
                    <a:pos x="170" y="212"/>
                  </a:cxn>
                  <a:cxn ang="0">
                    <a:pos x="148" y="204"/>
                  </a:cxn>
                  <a:cxn ang="0">
                    <a:pos x="128" y="193"/>
                  </a:cxn>
                  <a:cxn ang="0">
                    <a:pos x="112" y="182"/>
                  </a:cxn>
                  <a:cxn ang="0">
                    <a:pos x="97" y="169"/>
                  </a:cxn>
                  <a:cxn ang="0">
                    <a:pos x="84" y="155"/>
                  </a:cxn>
                  <a:cxn ang="0">
                    <a:pos x="72" y="141"/>
                  </a:cxn>
                  <a:cxn ang="0">
                    <a:pos x="61" y="125"/>
                  </a:cxn>
                  <a:cxn ang="0">
                    <a:pos x="52" y="107"/>
                  </a:cxn>
                  <a:cxn ang="0">
                    <a:pos x="43" y="88"/>
                  </a:cxn>
                  <a:cxn ang="0">
                    <a:pos x="33" y="69"/>
                  </a:cxn>
                  <a:cxn ang="0">
                    <a:pos x="23" y="47"/>
                  </a:cxn>
                  <a:cxn ang="0">
                    <a:pos x="12" y="24"/>
                  </a:cxn>
                  <a:cxn ang="0">
                    <a:pos x="0" y="0"/>
                  </a:cxn>
                </a:cxnLst>
                <a:rect l="0" t="0" r="r" b="b"/>
                <a:pathLst>
                  <a:path w="257" h="237">
                    <a:moveTo>
                      <a:pt x="0" y="0"/>
                    </a:moveTo>
                    <a:lnTo>
                      <a:pt x="0" y="25"/>
                    </a:lnTo>
                    <a:lnTo>
                      <a:pt x="3" y="50"/>
                    </a:lnTo>
                    <a:lnTo>
                      <a:pt x="6" y="75"/>
                    </a:lnTo>
                    <a:lnTo>
                      <a:pt x="11" y="98"/>
                    </a:lnTo>
                    <a:lnTo>
                      <a:pt x="18" y="119"/>
                    </a:lnTo>
                    <a:lnTo>
                      <a:pt x="27" y="141"/>
                    </a:lnTo>
                    <a:lnTo>
                      <a:pt x="38" y="161"/>
                    </a:lnTo>
                    <a:lnTo>
                      <a:pt x="51" y="178"/>
                    </a:lnTo>
                    <a:lnTo>
                      <a:pt x="67" y="194"/>
                    </a:lnTo>
                    <a:lnTo>
                      <a:pt x="86" y="208"/>
                    </a:lnTo>
                    <a:lnTo>
                      <a:pt x="106" y="219"/>
                    </a:lnTo>
                    <a:lnTo>
                      <a:pt x="131" y="228"/>
                    </a:lnTo>
                    <a:lnTo>
                      <a:pt x="158" y="234"/>
                    </a:lnTo>
                    <a:lnTo>
                      <a:pt x="188" y="237"/>
                    </a:lnTo>
                    <a:lnTo>
                      <a:pt x="220" y="236"/>
                    </a:lnTo>
                    <a:lnTo>
                      <a:pt x="257" y="232"/>
                    </a:lnTo>
                    <a:lnTo>
                      <a:pt x="224" y="227"/>
                    </a:lnTo>
                    <a:lnTo>
                      <a:pt x="195" y="220"/>
                    </a:lnTo>
                    <a:lnTo>
                      <a:pt x="170" y="212"/>
                    </a:lnTo>
                    <a:lnTo>
                      <a:pt x="148" y="204"/>
                    </a:lnTo>
                    <a:lnTo>
                      <a:pt x="128" y="193"/>
                    </a:lnTo>
                    <a:lnTo>
                      <a:pt x="112" y="182"/>
                    </a:lnTo>
                    <a:lnTo>
                      <a:pt x="97" y="169"/>
                    </a:lnTo>
                    <a:lnTo>
                      <a:pt x="84" y="155"/>
                    </a:lnTo>
                    <a:lnTo>
                      <a:pt x="72" y="141"/>
                    </a:lnTo>
                    <a:lnTo>
                      <a:pt x="61" y="125"/>
                    </a:lnTo>
                    <a:lnTo>
                      <a:pt x="52" y="107"/>
                    </a:lnTo>
                    <a:lnTo>
                      <a:pt x="43" y="88"/>
                    </a:lnTo>
                    <a:lnTo>
                      <a:pt x="33" y="69"/>
                    </a:lnTo>
                    <a:lnTo>
                      <a:pt x="23" y="47"/>
                    </a:lnTo>
                    <a:lnTo>
                      <a:pt x="12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ltGray">
              <a:xfrm rot="12185230" flipV="1">
                <a:off x="3638" y="2166"/>
                <a:ext cx="277" cy="249"/>
              </a:xfrm>
              <a:custGeom>
                <a:avLst/>
                <a:gdLst/>
                <a:ahLst/>
                <a:cxnLst>
                  <a:cxn ang="0">
                    <a:pos x="77" y="0"/>
                  </a:cxn>
                  <a:cxn ang="0">
                    <a:pos x="124" y="108"/>
                  </a:cxn>
                  <a:cxn ang="0">
                    <a:pos x="120" y="107"/>
                  </a:cxn>
                  <a:cxn ang="0">
                    <a:pos x="107" y="105"/>
                  </a:cxn>
                  <a:cxn ang="0">
                    <a:pos x="89" y="101"/>
                  </a:cxn>
                  <a:cxn ang="0">
                    <a:pos x="68" y="99"/>
                  </a:cxn>
                  <a:cxn ang="0">
                    <a:pos x="45" y="97"/>
                  </a:cxn>
                  <a:cxn ang="0">
                    <a:pos x="25" y="98"/>
                  </a:cxn>
                  <a:cxn ang="0">
                    <a:pos x="9" y="102"/>
                  </a:cxn>
                  <a:cxn ang="0">
                    <a:pos x="0" y="110"/>
                  </a:cxn>
                  <a:cxn ang="0">
                    <a:pos x="4" y="98"/>
                  </a:cxn>
                  <a:cxn ang="0">
                    <a:pos x="8" y="89"/>
                  </a:cxn>
                  <a:cxn ang="0">
                    <a:pos x="16" y="82"/>
                  </a:cxn>
                  <a:cxn ang="0">
                    <a:pos x="25" y="76"/>
                  </a:cxn>
                  <a:cxn ang="0">
                    <a:pos x="36" y="72"/>
                  </a:cxn>
                  <a:cxn ang="0">
                    <a:pos x="47" y="71"/>
                  </a:cxn>
                  <a:cxn ang="0">
                    <a:pos x="59" y="71"/>
                  </a:cxn>
                  <a:cxn ang="0">
                    <a:pos x="72" y="74"/>
                  </a:cxn>
                  <a:cxn ang="0">
                    <a:pos x="73" y="71"/>
                  </a:cxn>
                  <a:cxn ang="0">
                    <a:pos x="70" y="56"/>
                  </a:cxn>
                  <a:cxn ang="0">
                    <a:pos x="67" y="38"/>
                  </a:cxn>
                  <a:cxn ang="0">
                    <a:pos x="65" y="30"/>
                  </a:cxn>
                  <a:cxn ang="0">
                    <a:pos x="63" y="30"/>
                  </a:cxn>
                  <a:cxn ang="0">
                    <a:pos x="61" y="29"/>
                  </a:cxn>
                  <a:cxn ang="0">
                    <a:pos x="59" y="26"/>
                  </a:cxn>
                  <a:cxn ang="0">
                    <a:pos x="57" y="23"/>
                  </a:cxn>
                  <a:cxn ang="0">
                    <a:pos x="57" y="19"/>
                  </a:cxn>
                  <a:cxn ang="0">
                    <a:pos x="59" y="14"/>
                  </a:cxn>
                  <a:cxn ang="0">
                    <a:pos x="66" y="8"/>
                  </a:cxn>
                  <a:cxn ang="0">
                    <a:pos x="77" y="0"/>
                  </a:cxn>
                </a:cxnLst>
                <a:rect l="0" t="0" r="r" b="b"/>
                <a:pathLst>
                  <a:path w="124" h="110">
                    <a:moveTo>
                      <a:pt x="77" y="0"/>
                    </a:moveTo>
                    <a:lnTo>
                      <a:pt x="124" y="108"/>
                    </a:lnTo>
                    <a:lnTo>
                      <a:pt x="120" y="107"/>
                    </a:lnTo>
                    <a:lnTo>
                      <a:pt x="107" y="105"/>
                    </a:lnTo>
                    <a:lnTo>
                      <a:pt x="89" y="101"/>
                    </a:lnTo>
                    <a:lnTo>
                      <a:pt x="68" y="99"/>
                    </a:lnTo>
                    <a:lnTo>
                      <a:pt x="45" y="97"/>
                    </a:lnTo>
                    <a:lnTo>
                      <a:pt x="25" y="98"/>
                    </a:lnTo>
                    <a:lnTo>
                      <a:pt x="9" y="102"/>
                    </a:lnTo>
                    <a:lnTo>
                      <a:pt x="0" y="110"/>
                    </a:lnTo>
                    <a:lnTo>
                      <a:pt x="4" y="98"/>
                    </a:lnTo>
                    <a:lnTo>
                      <a:pt x="8" y="89"/>
                    </a:lnTo>
                    <a:lnTo>
                      <a:pt x="16" y="82"/>
                    </a:lnTo>
                    <a:lnTo>
                      <a:pt x="25" y="76"/>
                    </a:lnTo>
                    <a:lnTo>
                      <a:pt x="36" y="72"/>
                    </a:lnTo>
                    <a:lnTo>
                      <a:pt x="47" y="71"/>
                    </a:lnTo>
                    <a:lnTo>
                      <a:pt x="59" y="71"/>
                    </a:lnTo>
                    <a:lnTo>
                      <a:pt x="72" y="74"/>
                    </a:lnTo>
                    <a:lnTo>
                      <a:pt x="73" y="71"/>
                    </a:lnTo>
                    <a:lnTo>
                      <a:pt x="70" y="56"/>
                    </a:lnTo>
                    <a:lnTo>
                      <a:pt x="67" y="38"/>
                    </a:lnTo>
                    <a:lnTo>
                      <a:pt x="65" y="30"/>
                    </a:lnTo>
                    <a:lnTo>
                      <a:pt x="63" y="30"/>
                    </a:lnTo>
                    <a:lnTo>
                      <a:pt x="61" y="29"/>
                    </a:lnTo>
                    <a:lnTo>
                      <a:pt x="59" y="26"/>
                    </a:lnTo>
                    <a:lnTo>
                      <a:pt x="57" y="23"/>
                    </a:lnTo>
                    <a:lnTo>
                      <a:pt x="57" y="19"/>
                    </a:lnTo>
                    <a:lnTo>
                      <a:pt x="59" y="14"/>
                    </a:lnTo>
                    <a:lnTo>
                      <a:pt x="66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2" name="Freeform 7"/>
              <p:cNvSpPr>
                <a:spLocks/>
              </p:cNvSpPr>
              <p:nvPr userDrawn="1"/>
            </p:nvSpPr>
            <p:spPr bwMode="ltGray">
              <a:xfrm rot="12185230" flipV="1">
                <a:off x="3978" y="976"/>
                <a:ext cx="245" cy="34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1"/>
                  </a:cxn>
                  <a:cxn ang="0">
                    <a:pos x="18" y="5"/>
                  </a:cxn>
                  <a:cxn ang="0">
                    <a:pos x="37" y="12"/>
                  </a:cxn>
                  <a:cxn ang="0">
                    <a:pos x="58" y="24"/>
                  </a:cxn>
                  <a:cxn ang="0">
                    <a:pos x="78" y="44"/>
                  </a:cxn>
                  <a:cxn ang="0">
                    <a:pos x="96" y="71"/>
                  </a:cxn>
                  <a:cxn ang="0">
                    <a:pos x="107" y="108"/>
                  </a:cxn>
                  <a:cxn ang="0">
                    <a:pos x="109" y="156"/>
                  </a:cxn>
                  <a:cxn ang="0">
                    <a:pos x="105" y="156"/>
                  </a:cxn>
                  <a:cxn ang="0">
                    <a:pos x="99" y="156"/>
                  </a:cxn>
                  <a:cxn ang="0">
                    <a:pos x="93" y="156"/>
                  </a:cxn>
                  <a:cxn ang="0">
                    <a:pos x="87" y="154"/>
                  </a:cxn>
                  <a:cxn ang="0">
                    <a:pos x="81" y="153"/>
                  </a:cxn>
                  <a:cxn ang="0">
                    <a:pos x="74" y="150"/>
                  </a:cxn>
                  <a:cxn ang="0">
                    <a:pos x="66" y="145"/>
                  </a:cxn>
                  <a:cxn ang="0">
                    <a:pos x="58" y="139"/>
                  </a:cxn>
                  <a:cxn ang="0">
                    <a:pos x="53" y="126"/>
                  </a:cxn>
                  <a:cxn ang="0">
                    <a:pos x="53" y="111"/>
                  </a:cxn>
                  <a:cxn ang="0">
                    <a:pos x="56" y="96"/>
                  </a:cxn>
                  <a:cxn ang="0">
                    <a:pos x="59" y="80"/>
                  </a:cxn>
                  <a:cxn ang="0">
                    <a:pos x="56" y="62"/>
                  </a:cxn>
                  <a:cxn ang="0">
                    <a:pos x="48" y="43"/>
                  </a:cxn>
                  <a:cxn ang="0">
                    <a:pos x="31" y="23"/>
                  </a:cxn>
                  <a:cxn ang="0">
                    <a:pos x="0" y="0"/>
                  </a:cxn>
                </a:cxnLst>
                <a:rect l="0" t="0" r="r" b="b"/>
                <a:pathLst>
                  <a:path w="109" h="156">
                    <a:moveTo>
                      <a:pt x="0" y="0"/>
                    </a:moveTo>
                    <a:lnTo>
                      <a:pt x="5" y="1"/>
                    </a:lnTo>
                    <a:lnTo>
                      <a:pt x="18" y="5"/>
                    </a:lnTo>
                    <a:lnTo>
                      <a:pt x="37" y="12"/>
                    </a:lnTo>
                    <a:lnTo>
                      <a:pt x="58" y="24"/>
                    </a:lnTo>
                    <a:lnTo>
                      <a:pt x="78" y="44"/>
                    </a:lnTo>
                    <a:lnTo>
                      <a:pt x="96" y="71"/>
                    </a:lnTo>
                    <a:lnTo>
                      <a:pt x="107" y="108"/>
                    </a:lnTo>
                    <a:lnTo>
                      <a:pt x="109" y="156"/>
                    </a:lnTo>
                    <a:lnTo>
                      <a:pt x="105" y="156"/>
                    </a:lnTo>
                    <a:lnTo>
                      <a:pt x="99" y="156"/>
                    </a:lnTo>
                    <a:lnTo>
                      <a:pt x="93" y="156"/>
                    </a:lnTo>
                    <a:lnTo>
                      <a:pt x="87" y="154"/>
                    </a:lnTo>
                    <a:lnTo>
                      <a:pt x="81" y="153"/>
                    </a:lnTo>
                    <a:lnTo>
                      <a:pt x="74" y="150"/>
                    </a:lnTo>
                    <a:lnTo>
                      <a:pt x="66" y="145"/>
                    </a:lnTo>
                    <a:lnTo>
                      <a:pt x="58" y="139"/>
                    </a:lnTo>
                    <a:lnTo>
                      <a:pt x="53" y="126"/>
                    </a:lnTo>
                    <a:lnTo>
                      <a:pt x="53" y="111"/>
                    </a:lnTo>
                    <a:lnTo>
                      <a:pt x="56" y="96"/>
                    </a:lnTo>
                    <a:lnTo>
                      <a:pt x="59" y="80"/>
                    </a:lnTo>
                    <a:lnTo>
                      <a:pt x="56" y="62"/>
                    </a:lnTo>
                    <a:lnTo>
                      <a:pt x="48" y="43"/>
                    </a:lnTo>
                    <a:lnTo>
                      <a:pt x="31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ltGray">
              <a:xfrm rot="12185230" flipV="1">
                <a:off x="3844" y="2207"/>
                <a:ext cx="103" cy="209"/>
              </a:xfrm>
              <a:custGeom>
                <a:avLst/>
                <a:gdLst/>
                <a:ahLst/>
                <a:cxnLst>
                  <a:cxn ang="0">
                    <a:pos x="31" y="0"/>
                  </a:cxn>
                  <a:cxn ang="0">
                    <a:pos x="20" y="38"/>
                  </a:cxn>
                  <a:cxn ang="0">
                    <a:pos x="15" y="62"/>
                  </a:cxn>
                  <a:cxn ang="0">
                    <a:pos x="11" y="79"/>
                  </a:cxn>
                  <a:cxn ang="0">
                    <a:pos x="0" y="94"/>
                  </a:cxn>
                  <a:cxn ang="0">
                    <a:pos x="12" y="88"/>
                  </a:cxn>
                  <a:cxn ang="0">
                    <a:pos x="23" y="80"/>
                  </a:cxn>
                  <a:cxn ang="0">
                    <a:pos x="32" y="69"/>
                  </a:cxn>
                  <a:cxn ang="0">
                    <a:pos x="40" y="57"/>
                  </a:cxn>
                  <a:cxn ang="0">
                    <a:pos x="45" y="44"/>
                  </a:cxn>
                  <a:cxn ang="0">
                    <a:pos x="46" y="30"/>
                  </a:cxn>
                  <a:cxn ang="0">
                    <a:pos x="42" y="15"/>
                  </a:cxn>
                  <a:cxn ang="0">
                    <a:pos x="31" y="0"/>
                  </a:cxn>
                </a:cxnLst>
                <a:rect l="0" t="0" r="r" b="b"/>
                <a:pathLst>
                  <a:path w="46" h="94">
                    <a:moveTo>
                      <a:pt x="31" y="0"/>
                    </a:moveTo>
                    <a:lnTo>
                      <a:pt x="20" y="38"/>
                    </a:lnTo>
                    <a:lnTo>
                      <a:pt x="15" y="62"/>
                    </a:lnTo>
                    <a:lnTo>
                      <a:pt x="11" y="79"/>
                    </a:lnTo>
                    <a:lnTo>
                      <a:pt x="0" y="94"/>
                    </a:lnTo>
                    <a:lnTo>
                      <a:pt x="12" y="88"/>
                    </a:lnTo>
                    <a:lnTo>
                      <a:pt x="23" y="80"/>
                    </a:lnTo>
                    <a:lnTo>
                      <a:pt x="32" y="69"/>
                    </a:lnTo>
                    <a:lnTo>
                      <a:pt x="40" y="57"/>
                    </a:lnTo>
                    <a:lnTo>
                      <a:pt x="45" y="44"/>
                    </a:lnTo>
                    <a:lnTo>
                      <a:pt x="46" y="30"/>
                    </a:lnTo>
                    <a:lnTo>
                      <a:pt x="42" y="1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4" name="Freeform 9"/>
              <p:cNvSpPr>
                <a:spLocks/>
              </p:cNvSpPr>
              <p:nvPr userDrawn="1"/>
            </p:nvSpPr>
            <p:spPr bwMode="ltGray">
              <a:xfrm rot="12185230" flipV="1">
                <a:off x="3894" y="1325"/>
                <a:ext cx="120" cy="9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1"/>
                  </a:cxn>
                  <a:cxn ang="0">
                    <a:pos x="6" y="3"/>
                  </a:cxn>
                  <a:cxn ang="0">
                    <a:pos x="13" y="8"/>
                  </a:cxn>
                  <a:cxn ang="0">
                    <a:pos x="21" y="12"/>
                  </a:cxn>
                  <a:cxn ang="0">
                    <a:pos x="29" y="15"/>
                  </a:cxn>
                  <a:cxn ang="0">
                    <a:pos x="38" y="17"/>
                  </a:cxn>
                  <a:cxn ang="0">
                    <a:pos x="46" y="18"/>
                  </a:cxn>
                  <a:cxn ang="0">
                    <a:pos x="54" y="16"/>
                  </a:cxn>
                  <a:cxn ang="0">
                    <a:pos x="53" y="25"/>
                  </a:cxn>
                  <a:cxn ang="0">
                    <a:pos x="50" y="33"/>
                  </a:cxn>
                  <a:cxn ang="0">
                    <a:pos x="44" y="38"/>
                  </a:cxn>
                  <a:cxn ang="0">
                    <a:pos x="37" y="40"/>
                  </a:cxn>
                  <a:cxn ang="0">
                    <a:pos x="28" y="39"/>
                  </a:cxn>
                  <a:cxn ang="0">
                    <a:pos x="19" y="32"/>
                  </a:cxn>
                  <a:cxn ang="0">
                    <a:pos x="10" y="20"/>
                  </a:cxn>
                  <a:cxn ang="0">
                    <a:pos x="0" y="0"/>
                  </a:cxn>
                </a:cxnLst>
                <a:rect l="0" t="0" r="r" b="b"/>
                <a:pathLst>
                  <a:path w="54" h="40">
                    <a:moveTo>
                      <a:pt x="0" y="0"/>
                    </a:moveTo>
                    <a:lnTo>
                      <a:pt x="1" y="1"/>
                    </a:lnTo>
                    <a:lnTo>
                      <a:pt x="6" y="3"/>
                    </a:lnTo>
                    <a:lnTo>
                      <a:pt x="13" y="8"/>
                    </a:lnTo>
                    <a:lnTo>
                      <a:pt x="21" y="12"/>
                    </a:lnTo>
                    <a:lnTo>
                      <a:pt x="29" y="15"/>
                    </a:lnTo>
                    <a:lnTo>
                      <a:pt x="38" y="17"/>
                    </a:lnTo>
                    <a:lnTo>
                      <a:pt x="46" y="18"/>
                    </a:lnTo>
                    <a:lnTo>
                      <a:pt x="54" y="16"/>
                    </a:lnTo>
                    <a:lnTo>
                      <a:pt x="53" y="25"/>
                    </a:lnTo>
                    <a:lnTo>
                      <a:pt x="50" y="33"/>
                    </a:lnTo>
                    <a:lnTo>
                      <a:pt x="44" y="38"/>
                    </a:lnTo>
                    <a:lnTo>
                      <a:pt x="37" y="40"/>
                    </a:lnTo>
                    <a:lnTo>
                      <a:pt x="28" y="39"/>
                    </a:lnTo>
                    <a:lnTo>
                      <a:pt x="19" y="32"/>
                    </a:lnTo>
                    <a:lnTo>
                      <a:pt x="1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ltGray">
              <a:xfrm rot="12185230" flipV="1">
                <a:off x="3010" y="2344"/>
                <a:ext cx="330" cy="20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6"/>
                  </a:cxn>
                  <a:cxn ang="0">
                    <a:pos x="16" y="14"/>
                  </a:cxn>
                  <a:cxn ang="0">
                    <a:pos x="28" y="24"/>
                  </a:cxn>
                  <a:cxn ang="0">
                    <a:pos x="41" y="37"/>
                  </a:cxn>
                  <a:cxn ang="0">
                    <a:pos x="58" y="53"/>
                  </a:cxn>
                  <a:cxn ang="0">
                    <a:pos x="73" y="70"/>
                  </a:cxn>
                  <a:cxn ang="0">
                    <a:pos x="88" y="90"/>
                  </a:cxn>
                  <a:cxn ang="0">
                    <a:pos x="100" y="113"/>
                  </a:cxn>
                  <a:cxn ang="0">
                    <a:pos x="112" y="137"/>
                  </a:cxn>
                  <a:cxn ang="0">
                    <a:pos x="120" y="165"/>
                  </a:cxn>
                  <a:cxn ang="0">
                    <a:pos x="124" y="196"/>
                  </a:cxn>
                  <a:cxn ang="0">
                    <a:pos x="126" y="228"/>
                  </a:cxn>
                  <a:cxn ang="0">
                    <a:pos x="120" y="264"/>
                  </a:cxn>
                  <a:cxn ang="0">
                    <a:pos x="109" y="302"/>
                  </a:cxn>
                  <a:cxn ang="0">
                    <a:pos x="92" y="342"/>
                  </a:cxn>
                  <a:cxn ang="0">
                    <a:pos x="67" y="386"/>
                  </a:cxn>
                  <a:cxn ang="0">
                    <a:pos x="39" y="436"/>
                  </a:cxn>
                  <a:cxn ang="0">
                    <a:pos x="21" y="482"/>
                  </a:cxn>
                  <a:cxn ang="0">
                    <a:pos x="10" y="525"/>
                  </a:cxn>
                  <a:cxn ang="0">
                    <a:pos x="6" y="566"/>
                  </a:cxn>
                  <a:cxn ang="0">
                    <a:pos x="6" y="605"/>
                  </a:cxn>
                  <a:cxn ang="0">
                    <a:pos x="8" y="641"/>
                  </a:cxn>
                  <a:cxn ang="0">
                    <a:pos x="12" y="673"/>
                  </a:cxn>
                  <a:cxn ang="0">
                    <a:pos x="14" y="704"/>
                  </a:cxn>
                  <a:cxn ang="0">
                    <a:pos x="41" y="688"/>
                  </a:cxn>
                  <a:cxn ang="0">
                    <a:pos x="39" y="680"/>
                  </a:cxn>
                  <a:cxn ang="0">
                    <a:pos x="36" y="657"/>
                  </a:cxn>
                  <a:cxn ang="0">
                    <a:pos x="33" y="622"/>
                  </a:cxn>
                  <a:cxn ang="0">
                    <a:pos x="35" y="575"/>
                  </a:cxn>
                  <a:cxn ang="0">
                    <a:pos x="41" y="519"/>
                  </a:cxn>
                  <a:cxn ang="0">
                    <a:pos x="58" y="455"/>
                  </a:cxn>
                  <a:cxn ang="0">
                    <a:pos x="86" y="386"/>
                  </a:cxn>
                  <a:cxn ang="0">
                    <a:pos x="129" y="313"/>
                  </a:cxn>
                  <a:cxn ang="0">
                    <a:pos x="143" y="279"/>
                  </a:cxn>
                  <a:cxn ang="0">
                    <a:pos x="149" y="235"/>
                  </a:cxn>
                  <a:cxn ang="0">
                    <a:pos x="144" y="184"/>
                  </a:cxn>
                  <a:cxn ang="0">
                    <a:pos x="131" y="134"/>
                  </a:cxn>
                  <a:cxn ang="0">
                    <a:pos x="109" y="85"/>
                  </a:cxn>
                  <a:cxn ang="0">
                    <a:pos x="81" y="44"/>
                  </a:cxn>
                  <a:cxn ang="0">
                    <a:pos x="44" y="14"/>
                  </a:cxn>
                  <a:cxn ang="0">
                    <a:pos x="0" y="0"/>
                  </a:cxn>
                </a:cxnLst>
                <a:rect l="0" t="0" r="r" b="b"/>
                <a:pathLst>
                  <a:path w="149" h="704">
                    <a:moveTo>
                      <a:pt x="0" y="0"/>
                    </a:moveTo>
                    <a:lnTo>
                      <a:pt x="6" y="6"/>
                    </a:lnTo>
                    <a:lnTo>
                      <a:pt x="16" y="14"/>
                    </a:lnTo>
                    <a:lnTo>
                      <a:pt x="28" y="24"/>
                    </a:lnTo>
                    <a:lnTo>
                      <a:pt x="41" y="37"/>
                    </a:lnTo>
                    <a:lnTo>
                      <a:pt x="58" y="53"/>
                    </a:lnTo>
                    <a:lnTo>
                      <a:pt x="73" y="70"/>
                    </a:lnTo>
                    <a:lnTo>
                      <a:pt x="88" y="90"/>
                    </a:lnTo>
                    <a:lnTo>
                      <a:pt x="100" y="113"/>
                    </a:lnTo>
                    <a:lnTo>
                      <a:pt x="112" y="137"/>
                    </a:lnTo>
                    <a:lnTo>
                      <a:pt x="120" y="165"/>
                    </a:lnTo>
                    <a:lnTo>
                      <a:pt x="124" y="196"/>
                    </a:lnTo>
                    <a:lnTo>
                      <a:pt x="126" y="228"/>
                    </a:lnTo>
                    <a:lnTo>
                      <a:pt x="120" y="264"/>
                    </a:lnTo>
                    <a:lnTo>
                      <a:pt x="109" y="302"/>
                    </a:lnTo>
                    <a:lnTo>
                      <a:pt x="92" y="342"/>
                    </a:lnTo>
                    <a:lnTo>
                      <a:pt x="67" y="386"/>
                    </a:lnTo>
                    <a:lnTo>
                      <a:pt x="39" y="436"/>
                    </a:lnTo>
                    <a:lnTo>
                      <a:pt x="21" y="482"/>
                    </a:lnTo>
                    <a:lnTo>
                      <a:pt x="10" y="525"/>
                    </a:lnTo>
                    <a:lnTo>
                      <a:pt x="6" y="566"/>
                    </a:lnTo>
                    <a:lnTo>
                      <a:pt x="6" y="605"/>
                    </a:lnTo>
                    <a:lnTo>
                      <a:pt x="8" y="641"/>
                    </a:lnTo>
                    <a:lnTo>
                      <a:pt x="12" y="673"/>
                    </a:lnTo>
                    <a:lnTo>
                      <a:pt x="14" y="704"/>
                    </a:lnTo>
                    <a:lnTo>
                      <a:pt x="41" y="688"/>
                    </a:lnTo>
                    <a:lnTo>
                      <a:pt x="39" y="680"/>
                    </a:lnTo>
                    <a:lnTo>
                      <a:pt x="36" y="657"/>
                    </a:lnTo>
                    <a:lnTo>
                      <a:pt x="33" y="622"/>
                    </a:lnTo>
                    <a:lnTo>
                      <a:pt x="35" y="575"/>
                    </a:lnTo>
                    <a:lnTo>
                      <a:pt x="41" y="519"/>
                    </a:lnTo>
                    <a:lnTo>
                      <a:pt x="58" y="455"/>
                    </a:lnTo>
                    <a:lnTo>
                      <a:pt x="86" y="386"/>
                    </a:lnTo>
                    <a:lnTo>
                      <a:pt x="129" y="313"/>
                    </a:lnTo>
                    <a:lnTo>
                      <a:pt x="143" y="279"/>
                    </a:lnTo>
                    <a:lnTo>
                      <a:pt x="149" y="235"/>
                    </a:lnTo>
                    <a:lnTo>
                      <a:pt x="144" y="184"/>
                    </a:lnTo>
                    <a:lnTo>
                      <a:pt x="131" y="134"/>
                    </a:lnTo>
                    <a:lnTo>
                      <a:pt x="109" y="85"/>
                    </a:lnTo>
                    <a:lnTo>
                      <a:pt x="81" y="44"/>
                    </a:lnTo>
                    <a:lnTo>
                      <a:pt x="44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6" name="Freeform 11"/>
            <p:cNvSpPr>
              <a:spLocks/>
            </p:cNvSpPr>
            <p:nvPr userDrawn="1"/>
          </p:nvSpPr>
          <p:spPr bwMode="ltGray">
            <a:xfrm rot="373331" flipH="1">
              <a:off x="22" y="1957"/>
              <a:ext cx="323" cy="649"/>
            </a:xfrm>
            <a:custGeom>
              <a:avLst/>
              <a:gdLst/>
              <a:ahLst/>
              <a:cxnLst>
                <a:cxn ang="0">
                  <a:pos x="94" y="0"/>
                </a:cxn>
                <a:cxn ang="0">
                  <a:pos x="105" y="9"/>
                </a:cxn>
                <a:cxn ang="0">
                  <a:pos x="115" y="27"/>
                </a:cxn>
                <a:cxn ang="0">
                  <a:pos x="123" y="50"/>
                </a:cxn>
                <a:cxn ang="0">
                  <a:pos x="128" y="78"/>
                </a:cxn>
                <a:cxn ang="0">
                  <a:pos x="127" y="111"/>
                </a:cxn>
                <a:cxn ang="0">
                  <a:pos x="116" y="145"/>
                </a:cxn>
                <a:cxn ang="0">
                  <a:pos x="94" y="181"/>
                </a:cxn>
                <a:cxn ang="0">
                  <a:pos x="60" y="217"/>
                </a:cxn>
                <a:cxn ang="0">
                  <a:pos x="49" y="213"/>
                </a:cxn>
                <a:cxn ang="0">
                  <a:pos x="38" y="210"/>
                </a:cxn>
                <a:cxn ang="0">
                  <a:pos x="26" y="205"/>
                </a:cxn>
                <a:cxn ang="0">
                  <a:pos x="16" y="201"/>
                </a:cxn>
                <a:cxn ang="0">
                  <a:pos x="8" y="196"/>
                </a:cxn>
                <a:cxn ang="0">
                  <a:pos x="2" y="190"/>
                </a:cxn>
                <a:cxn ang="0">
                  <a:pos x="0" y="183"/>
                </a:cxn>
                <a:cxn ang="0">
                  <a:pos x="1" y="178"/>
                </a:cxn>
                <a:cxn ang="0">
                  <a:pos x="13" y="171"/>
                </a:cxn>
                <a:cxn ang="0">
                  <a:pos x="29" y="161"/>
                </a:cxn>
                <a:cxn ang="0">
                  <a:pos x="46" y="150"/>
                </a:cxn>
                <a:cxn ang="0">
                  <a:pos x="63" y="134"/>
                </a:cxn>
                <a:cxn ang="0">
                  <a:pos x="79" y="112"/>
                </a:cxn>
                <a:cxn ang="0">
                  <a:pos x="91" y="83"/>
                </a:cxn>
                <a:cxn ang="0">
                  <a:pos x="97" y="46"/>
                </a:cxn>
                <a:cxn ang="0">
                  <a:pos x="94" y="0"/>
                </a:cxn>
              </a:cxnLst>
              <a:rect l="0" t="0" r="r" b="b"/>
              <a:pathLst>
                <a:path w="128" h="217">
                  <a:moveTo>
                    <a:pt x="94" y="0"/>
                  </a:moveTo>
                  <a:lnTo>
                    <a:pt x="105" y="9"/>
                  </a:lnTo>
                  <a:lnTo>
                    <a:pt x="115" y="27"/>
                  </a:lnTo>
                  <a:lnTo>
                    <a:pt x="123" y="50"/>
                  </a:lnTo>
                  <a:lnTo>
                    <a:pt x="128" y="78"/>
                  </a:lnTo>
                  <a:lnTo>
                    <a:pt x="127" y="111"/>
                  </a:lnTo>
                  <a:lnTo>
                    <a:pt x="116" y="145"/>
                  </a:lnTo>
                  <a:lnTo>
                    <a:pt x="94" y="181"/>
                  </a:lnTo>
                  <a:lnTo>
                    <a:pt x="60" y="217"/>
                  </a:lnTo>
                  <a:lnTo>
                    <a:pt x="49" y="213"/>
                  </a:lnTo>
                  <a:lnTo>
                    <a:pt x="38" y="210"/>
                  </a:lnTo>
                  <a:lnTo>
                    <a:pt x="26" y="205"/>
                  </a:lnTo>
                  <a:lnTo>
                    <a:pt x="16" y="201"/>
                  </a:lnTo>
                  <a:lnTo>
                    <a:pt x="8" y="196"/>
                  </a:lnTo>
                  <a:lnTo>
                    <a:pt x="2" y="190"/>
                  </a:lnTo>
                  <a:lnTo>
                    <a:pt x="0" y="183"/>
                  </a:lnTo>
                  <a:lnTo>
                    <a:pt x="1" y="178"/>
                  </a:lnTo>
                  <a:lnTo>
                    <a:pt x="13" y="171"/>
                  </a:lnTo>
                  <a:lnTo>
                    <a:pt x="29" y="161"/>
                  </a:lnTo>
                  <a:lnTo>
                    <a:pt x="46" y="150"/>
                  </a:lnTo>
                  <a:lnTo>
                    <a:pt x="63" y="134"/>
                  </a:lnTo>
                  <a:lnTo>
                    <a:pt x="79" y="112"/>
                  </a:lnTo>
                  <a:lnTo>
                    <a:pt x="91" y="83"/>
                  </a:lnTo>
                  <a:lnTo>
                    <a:pt x="97" y="46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ltGray">
            <a:xfrm>
              <a:off x="168" y="1260"/>
              <a:ext cx="1259" cy="1532"/>
            </a:xfrm>
            <a:custGeom>
              <a:avLst/>
              <a:gdLst/>
              <a:ahLst/>
              <a:cxnLst>
                <a:cxn ang="0">
                  <a:pos x="891" y="1532"/>
                </a:cxn>
                <a:cxn ang="0">
                  <a:pos x="954" y="1452"/>
                </a:cxn>
                <a:cxn ang="0">
                  <a:pos x="1032" y="1338"/>
                </a:cxn>
                <a:cxn ang="0">
                  <a:pos x="1115" y="1188"/>
                </a:cxn>
                <a:cxn ang="0">
                  <a:pos x="1194" y="1023"/>
                </a:cxn>
                <a:cxn ang="0">
                  <a:pos x="1244" y="841"/>
                </a:cxn>
                <a:cxn ang="0">
                  <a:pos x="1259" y="647"/>
                </a:cxn>
                <a:cxn ang="0">
                  <a:pos x="1230" y="463"/>
                </a:cxn>
                <a:cxn ang="0">
                  <a:pos x="1140" y="294"/>
                </a:cxn>
                <a:cxn ang="0">
                  <a:pos x="1043" y="190"/>
                </a:cxn>
                <a:cxn ang="0">
                  <a:pos x="961" y="109"/>
                </a:cxn>
                <a:cxn ang="0">
                  <a:pos x="894" y="65"/>
                </a:cxn>
                <a:cxn ang="0">
                  <a:pos x="786" y="18"/>
                </a:cxn>
                <a:cxn ang="0">
                  <a:pos x="642" y="0"/>
                </a:cxn>
                <a:cxn ang="0">
                  <a:pos x="440" y="23"/>
                </a:cxn>
                <a:cxn ang="0">
                  <a:pos x="366" y="44"/>
                </a:cxn>
                <a:cxn ang="0">
                  <a:pos x="292" y="58"/>
                </a:cxn>
                <a:cxn ang="0">
                  <a:pos x="229" y="79"/>
                </a:cxn>
                <a:cxn ang="0">
                  <a:pos x="178" y="103"/>
                </a:cxn>
                <a:cxn ang="0">
                  <a:pos x="127" y="127"/>
                </a:cxn>
                <a:cxn ang="0">
                  <a:pos x="82" y="158"/>
                </a:cxn>
                <a:cxn ang="0">
                  <a:pos x="41" y="197"/>
                </a:cxn>
                <a:cxn ang="0">
                  <a:pos x="0" y="243"/>
                </a:cxn>
                <a:cxn ang="0">
                  <a:pos x="76" y="215"/>
                </a:cxn>
                <a:cxn ang="0">
                  <a:pos x="144" y="194"/>
                </a:cxn>
                <a:cxn ang="0">
                  <a:pos x="212" y="179"/>
                </a:cxn>
                <a:cxn ang="0">
                  <a:pos x="280" y="164"/>
                </a:cxn>
                <a:cxn ang="0">
                  <a:pos x="336" y="149"/>
                </a:cxn>
                <a:cxn ang="0">
                  <a:pos x="397" y="149"/>
                </a:cxn>
                <a:cxn ang="0">
                  <a:pos x="458" y="141"/>
                </a:cxn>
                <a:cxn ang="0">
                  <a:pos x="511" y="146"/>
                </a:cxn>
                <a:cxn ang="0">
                  <a:pos x="565" y="152"/>
                </a:cxn>
                <a:cxn ang="0">
                  <a:pos x="618" y="166"/>
                </a:cxn>
                <a:cxn ang="0">
                  <a:pos x="669" y="186"/>
                </a:cxn>
                <a:cxn ang="0">
                  <a:pos x="715" y="205"/>
                </a:cxn>
                <a:cxn ang="0">
                  <a:pos x="760" y="239"/>
                </a:cxn>
                <a:cxn ang="0">
                  <a:pos x="811" y="267"/>
                </a:cxn>
                <a:cxn ang="0">
                  <a:pos x="855" y="307"/>
                </a:cxn>
                <a:cxn ang="0">
                  <a:pos x="899" y="348"/>
                </a:cxn>
                <a:cxn ang="0">
                  <a:pos x="971" y="464"/>
                </a:cxn>
                <a:cxn ang="0">
                  <a:pos x="1016" y="606"/>
                </a:cxn>
                <a:cxn ang="0">
                  <a:pos x="1027" y="774"/>
                </a:cxn>
                <a:cxn ang="0">
                  <a:pos x="1022" y="939"/>
                </a:cxn>
                <a:cxn ang="0">
                  <a:pos x="1002" y="1117"/>
                </a:cxn>
                <a:cxn ang="0">
                  <a:pos x="966" y="1279"/>
                </a:cxn>
                <a:cxn ang="0">
                  <a:pos x="933" y="1421"/>
                </a:cxn>
                <a:cxn ang="0">
                  <a:pos x="891" y="1532"/>
                </a:cxn>
              </a:cxnLst>
              <a:rect l="0" t="0" r="r" b="b"/>
              <a:pathLst>
                <a:path w="1259" h="1532">
                  <a:moveTo>
                    <a:pt x="891" y="1532"/>
                  </a:moveTo>
                  <a:lnTo>
                    <a:pt x="954" y="1452"/>
                  </a:lnTo>
                  <a:lnTo>
                    <a:pt x="1032" y="1338"/>
                  </a:lnTo>
                  <a:lnTo>
                    <a:pt x="1115" y="1188"/>
                  </a:lnTo>
                  <a:lnTo>
                    <a:pt x="1194" y="1023"/>
                  </a:lnTo>
                  <a:lnTo>
                    <a:pt x="1244" y="841"/>
                  </a:lnTo>
                  <a:lnTo>
                    <a:pt x="1259" y="647"/>
                  </a:lnTo>
                  <a:lnTo>
                    <a:pt x="1230" y="463"/>
                  </a:lnTo>
                  <a:lnTo>
                    <a:pt x="1140" y="294"/>
                  </a:lnTo>
                  <a:lnTo>
                    <a:pt x="1043" y="190"/>
                  </a:lnTo>
                  <a:lnTo>
                    <a:pt x="961" y="109"/>
                  </a:lnTo>
                  <a:lnTo>
                    <a:pt x="894" y="65"/>
                  </a:lnTo>
                  <a:lnTo>
                    <a:pt x="786" y="18"/>
                  </a:lnTo>
                  <a:lnTo>
                    <a:pt x="642" y="0"/>
                  </a:lnTo>
                  <a:lnTo>
                    <a:pt x="440" y="23"/>
                  </a:lnTo>
                  <a:lnTo>
                    <a:pt x="366" y="44"/>
                  </a:lnTo>
                  <a:lnTo>
                    <a:pt x="292" y="58"/>
                  </a:lnTo>
                  <a:lnTo>
                    <a:pt x="229" y="79"/>
                  </a:lnTo>
                  <a:lnTo>
                    <a:pt x="178" y="103"/>
                  </a:lnTo>
                  <a:lnTo>
                    <a:pt x="127" y="127"/>
                  </a:lnTo>
                  <a:lnTo>
                    <a:pt x="82" y="158"/>
                  </a:lnTo>
                  <a:lnTo>
                    <a:pt x="41" y="197"/>
                  </a:lnTo>
                  <a:lnTo>
                    <a:pt x="0" y="243"/>
                  </a:lnTo>
                  <a:lnTo>
                    <a:pt x="76" y="215"/>
                  </a:lnTo>
                  <a:lnTo>
                    <a:pt x="144" y="194"/>
                  </a:lnTo>
                  <a:lnTo>
                    <a:pt x="212" y="179"/>
                  </a:lnTo>
                  <a:lnTo>
                    <a:pt x="280" y="164"/>
                  </a:lnTo>
                  <a:lnTo>
                    <a:pt x="336" y="149"/>
                  </a:lnTo>
                  <a:lnTo>
                    <a:pt x="397" y="149"/>
                  </a:lnTo>
                  <a:lnTo>
                    <a:pt x="458" y="141"/>
                  </a:lnTo>
                  <a:lnTo>
                    <a:pt x="511" y="146"/>
                  </a:lnTo>
                  <a:lnTo>
                    <a:pt x="565" y="152"/>
                  </a:lnTo>
                  <a:lnTo>
                    <a:pt x="618" y="166"/>
                  </a:lnTo>
                  <a:lnTo>
                    <a:pt x="669" y="186"/>
                  </a:lnTo>
                  <a:lnTo>
                    <a:pt x="715" y="205"/>
                  </a:lnTo>
                  <a:lnTo>
                    <a:pt x="760" y="239"/>
                  </a:lnTo>
                  <a:lnTo>
                    <a:pt x="811" y="267"/>
                  </a:lnTo>
                  <a:lnTo>
                    <a:pt x="855" y="307"/>
                  </a:lnTo>
                  <a:lnTo>
                    <a:pt x="899" y="348"/>
                  </a:lnTo>
                  <a:lnTo>
                    <a:pt x="971" y="464"/>
                  </a:lnTo>
                  <a:lnTo>
                    <a:pt x="1016" y="606"/>
                  </a:lnTo>
                  <a:lnTo>
                    <a:pt x="1027" y="774"/>
                  </a:lnTo>
                  <a:lnTo>
                    <a:pt x="1022" y="939"/>
                  </a:lnTo>
                  <a:lnTo>
                    <a:pt x="1002" y="1117"/>
                  </a:lnTo>
                  <a:lnTo>
                    <a:pt x="966" y="1279"/>
                  </a:lnTo>
                  <a:lnTo>
                    <a:pt x="933" y="1421"/>
                  </a:lnTo>
                  <a:lnTo>
                    <a:pt x="891" y="1532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ltGray">
            <a:xfrm>
              <a:off x="0" y="2610"/>
              <a:ext cx="801" cy="4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" y="69"/>
                </a:cxn>
                <a:cxn ang="0">
                  <a:pos x="68" y="132"/>
                </a:cxn>
                <a:cxn ang="0">
                  <a:pos x="110" y="188"/>
                </a:cxn>
                <a:cxn ang="0">
                  <a:pos x="149" y="229"/>
                </a:cxn>
                <a:cxn ang="0">
                  <a:pos x="192" y="278"/>
                </a:cxn>
                <a:cxn ang="0">
                  <a:pos x="250" y="314"/>
                </a:cxn>
                <a:cxn ang="0">
                  <a:pos x="308" y="336"/>
                </a:cxn>
                <a:cxn ang="0">
                  <a:pos x="365" y="365"/>
                </a:cxn>
                <a:cxn ang="0">
                  <a:pos x="430" y="381"/>
                </a:cxn>
                <a:cxn ang="0">
                  <a:pos x="501" y="390"/>
                </a:cxn>
                <a:cxn ang="0">
                  <a:pos x="573" y="392"/>
                </a:cxn>
                <a:cxn ang="0">
                  <a:pos x="646" y="381"/>
                </a:cxn>
                <a:cxn ang="0">
                  <a:pos x="726" y="362"/>
                </a:cxn>
                <a:cxn ang="0">
                  <a:pos x="801" y="335"/>
                </a:cxn>
                <a:cxn ang="0">
                  <a:pos x="731" y="377"/>
                </a:cxn>
                <a:cxn ang="0">
                  <a:pos x="662" y="404"/>
                </a:cxn>
                <a:cxn ang="0">
                  <a:pos x="594" y="432"/>
                </a:cxn>
                <a:cxn ang="0">
                  <a:pos x="532" y="445"/>
                </a:cxn>
                <a:cxn ang="0">
                  <a:pos x="471" y="459"/>
                </a:cxn>
                <a:cxn ang="0">
                  <a:pos x="411" y="458"/>
                </a:cxn>
                <a:cxn ang="0">
                  <a:pos x="350" y="458"/>
                </a:cxn>
                <a:cxn ang="0">
                  <a:pos x="291" y="450"/>
                </a:cxn>
                <a:cxn ang="0">
                  <a:pos x="244" y="436"/>
                </a:cxn>
                <a:cxn ang="0">
                  <a:pos x="192" y="415"/>
                </a:cxn>
                <a:cxn ang="0">
                  <a:pos x="145" y="394"/>
                </a:cxn>
                <a:cxn ang="0">
                  <a:pos x="100" y="373"/>
                </a:cxn>
                <a:cxn ang="0">
                  <a:pos x="60" y="347"/>
                </a:cxn>
                <a:cxn ang="0">
                  <a:pos x="0" y="294"/>
                </a:cxn>
                <a:cxn ang="0">
                  <a:pos x="0" y="0"/>
                </a:cxn>
              </a:cxnLst>
              <a:rect l="0" t="0" r="r" b="b"/>
              <a:pathLst>
                <a:path w="801" h="459">
                  <a:moveTo>
                    <a:pt x="0" y="0"/>
                  </a:moveTo>
                  <a:lnTo>
                    <a:pt x="37" y="69"/>
                  </a:lnTo>
                  <a:lnTo>
                    <a:pt x="68" y="132"/>
                  </a:lnTo>
                  <a:lnTo>
                    <a:pt x="110" y="188"/>
                  </a:lnTo>
                  <a:lnTo>
                    <a:pt x="149" y="229"/>
                  </a:lnTo>
                  <a:lnTo>
                    <a:pt x="192" y="278"/>
                  </a:lnTo>
                  <a:lnTo>
                    <a:pt x="250" y="314"/>
                  </a:lnTo>
                  <a:lnTo>
                    <a:pt x="308" y="336"/>
                  </a:lnTo>
                  <a:lnTo>
                    <a:pt x="365" y="365"/>
                  </a:lnTo>
                  <a:lnTo>
                    <a:pt x="430" y="381"/>
                  </a:lnTo>
                  <a:lnTo>
                    <a:pt x="501" y="390"/>
                  </a:lnTo>
                  <a:lnTo>
                    <a:pt x="573" y="392"/>
                  </a:lnTo>
                  <a:lnTo>
                    <a:pt x="646" y="381"/>
                  </a:lnTo>
                  <a:lnTo>
                    <a:pt x="726" y="362"/>
                  </a:lnTo>
                  <a:lnTo>
                    <a:pt x="801" y="335"/>
                  </a:lnTo>
                  <a:lnTo>
                    <a:pt x="731" y="377"/>
                  </a:lnTo>
                  <a:lnTo>
                    <a:pt x="662" y="404"/>
                  </a:lnTo>
                  <a:lnTo>
                    <a:pt x="594" y="432"/>
                  </a:lnTo>
                  <a:lnTo>
                    <a:pt x="532" y="445"/>
                  </a:lnTo>
                  <a:lnTo>
                    <a:pt x="471" y="459"/>
                  </a:lnTo>
                  <a:lnTo>
                    <a:pt x="411" y="458"/>
                  </a:lnTo>
                  <a:lnTo>
                    <a:pt x="350" y="458"/>
                  </a:lnTo>
                  <a:lnTo>
                    <a:pt x="291" y="450"/>
                  </a:lnTo>
                  <a:lnTo>
                    <a:pt x="244" y="436"/>
                  </a:lnTo>
                  <a:lnTo>
                    <a:pt x="192" y="415"/>
                  </a:lnTo>
                  <a:lnTo>
                    <a:pt x="145" y="394"/>
                  </a:lnTo>
                  <a:lnTo>
                    <a:pt x="100" y="373"/>
                  </a:lnTo>
                  <a:lnTo>
                    <a:pt x="60" y="347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14"/>
            <p:cNvSpPr>
              <a:spLocks/>
            </p:cNvSpPr>
            <p:nvPr userDrawn="1"/>
          </p:nvSpPr>
          <p:spPr bwMode="ltGray">
            <a:xfrm rot="373331" flipH="1">
              <a:off x="898" y="2855"/>
              <a:ext cx="354" cy="464"/>
            </a:xfrm>
            <a:custGeom>
              <a:avLst/>
              <a:gdLst/>
              <a:ahLst/>
              <a:cxnLst>
                <a:cxn ang="0">
                  <a:pos x="75" y="0"/>
                </a:cxn>
                <a:cxn ang="0">
                  <a:pos x="0" y="25"/>
                </a:cxn>
                <a:cxn ang="0">
                  <a:pos x="3" y="26"/>
                </a:cxn>
                <a:cxn ang="0">
                  <a:pos x="14" y="29"/>
                </a:cxn>
                <a:cxn ang="0">
                  <a:pos x="29" y="36"/>
                </a:cxn>
                <a:cxn ang="0">
                  <a:pos x="46" y="47"/>
                </a:cxn>
                <a:cxn ang="0">
                  <a:pos x="66" y="62"/>
                </a:cxn>
                <a:cxn ang="0">
                  <a:pos x="84" y="80"/>
                </a:cxn>
                <a:cxn ang="0">
                  <a:pos x="102" y="103"/>
                </a:cxn>
                <a:cxn ang="0">
                  <a:pos x="116" y="132"/>
                </a:cxn>
                <a:cxn ang="0">
                  <a:pos x="117" y="120"/>
                </a:cxn>
                <a:cxn ang="0">
                  <a:pos x="115" y="107"/>
                </a:cxn>
                <a:cxn ang="0">
                  <a:pos x="108" y="90"/>
                </a:cxn>
                <a:cxn ang="0">
                  <a:pos x="99" y="74"/>
                </a:cxn>
                <a:cxn ang="0">
                  <a:pos x="89" y="58"/>
                </a:cxn>
                <a:cxn ang="0">
                  <a:pos x="78" y="45"/>
                </a:cxn>
                <a:cxn ang="0">
                  <a:pos x="67" y="36"/>
                </a:cxn>
                <a:cxn ang="0">
                  <a:pos x="58" y="32"/>
                </a:cxn>
                <a:cxn ang="0">
                  <a:pos x="69" y="29"/>
                </a:cxn>
                <a:cxn ang="0">
                  <a:pos x="79" y="28"/>
                </a:cxn>
                <a:cxn ang="0">
                  <a:pos x="89" y="26"/>
                </a:cxn>
                <a:cxn ang="0">
                  <a:pos x="98" y="25"/>
                </a:cxn>
                <a:cxn ang="0">
                  <a:pos x="105" y="24"/>
                </a:cxn>
                <a:cxn ang="0">
                  <a:pos x="109" y="22"/>
                </a:cxn>
                <a:cxn ang="0">
                  <a:pos x="113" y="21"/>
                </a:cxn>
                <a:cxn ang="0">
                  <a:pos x="114" y="21"/>
                </a:cxn>
                <a:cxn ang="0">
                  <a:pos x="75" y="0"/>
                </a:cxn>
              </a:cxnLst>
              <a:rect l="0" t="0" r="r" b="b"/>
              <a:pathLst>
                <a:path w="117" h="132">
                  <a:moveTo>
                    <a:pt x="75" y="0"/>
                  </a:moveTo>
                  <a:lnTo>
                    <a:pt x="0" y="25"/>
                  </a:lnTo>
                  <a:lnTo>
                    <a:pt x="3" y="26"/>
                  </a:lnTo>
                  <a:lnTo>
                    <a:pt x="14" y="29"/>
                  </a:lnTo>
                  <a:lnTo>
                    <a:pt x="29" y="36"/>
                  </a:lnTo>
                  <a:lnTo>
                    <a:pt x="46" y="47"/>
                  </a:lnTo>
                  <a:lnTo>
                    <a:pt x="66" y="62"/>
                  </a:lnTo>
                  <a:lnTo>
                    <a:pt x="84" y="80"/>
                  </a:lnTo>
                  <a:lnTo>
                    <a:pt x="102" y="103"/>
                  </a:lnTo>
                  <a:lnTo>
                    <a:pt x="116" y="132"/>
                  </a:lnTo>
                  <a:lnTo>
                    <a:pt x="117" y="120"/>
                  </a:lnTo>
                  <a:lnTo>
                    <a:pt x="115" y="107"/>
                  </a:lnTo>
                  <a:lnTo>
                    <a:pt x="108" y="90"/>
                  </a:lnTo>
                  <a:lnTo>
                    <a:pt x="99" y="74"/>
                  </a:lnTo>
                  <a:lnTo>
                    <a:pt x="89" y="58"/>
                  </a:lnTo>
                  <a:lnTo>
                    <a:pt x="78" y="45"/>
                  </a:lnTo>
                  <a:lnTo>
                    <a:pt x="67" y="36"/>
                  </a:lnTo>
                  <a:lnTo>
                    <a:pt x="58" y="32"/>
                  </a:lnTo>
                  <a:lnTo>
                    <a:pt x="69" y="29"/>
                  </a:lnTo>
                  <a:lnTo>
                    <a:pt x="79" y="28"/>
                  </a:lnTo>
                  <a:lnTo>
                    <a:pt x="89" y="26"/>
                  </a:lnTo>
                  <a:lnTo>
                    <a:pt x="98" y="25"/>
                  </a:lnTo>
                  <a:lnTo>
                    <a:pt x="105" y="24"/>
                  </a:lnTo>
                  <a:lnTo>
                    <a:pt x="109" y="22"/>
                  </a:lnTo>
                  <a:lnTo>
                    <a:pt x="113" y="21"/>
                  </a:lnTo>
                  <a:lnTo>
                    <a:pt x="114" y="21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15"/>
            <p:cNvSpPr>
              <a:spLocks/>
            </p:cNvSpPr>
            <p:nvPr userDrawn="1"/>
          </p:nvSpPr>
          <p:spPr bwMode="ltGray">
            <a:xfrm rot="373331" flipH="1">
              <a:off x="799" y="2979"/>
              <a:ext cx="87" cy="274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23" y="0"/>
                </a:cxn>
                <a:cxn ang="0">
                  <a:pos x="16" y="4"/>
                </a:cxn>
                <a:cxn ang="0">
                  <a:pos x="9" y="9"/>
                </a:cxn>
                <a:cxn ang="0">
                  <a:pos x="4" y="19"/>
                </a:cxn>
                <a:cxn ang="0">
                  <a:pos x="1" y="30"/>
                </a:cxn>
                <a:cxn ang="0">
                  <a:pos x="0" y="44"/>
                </a:cxn>
                <a:cxn ang="0">
                  <a:pos x="3" y="60"/>
                </a:cxn>
                <a:cxn ang="0">
                  <a:pos x="11" y="77"/>
                </a:cxn>
                <a:cxn ang="0">
                  <a:pos x="15" y="53"/>
                </a:cxn>
                <a:cxn ang="0">
                  <a:pos x="19" y="37"/>
                </a:cxn>
                <a:cxn ang="0">
                  <a:pos x="23" y="22"/>
                </a:cxn>
                <a:cxn ang="0">
                  <a:pos x="29" y="0"/>
                </a:cxn>
              </a:cxnLst>
              <a:rect l="0" t="0" r="r" b="b"/>
              <a:pathLst>
                <a:path w="29" h="77">
                  <a:moveTo>
                    <a:pt x="29" y="0"/>
                  </a:moveTo>
                  <a:lnTo>
                    <a:pt x="23" y="0"/>
                  </a:lnTo>
                  <a:lnTo>
                    <a:pt x="16" y="4"/>
                  </a:lnTo>
                  <a:lnTo>
                    <a:pt x="9" y="9"/>
                  </a:lnTo>
                  <a:lnTo>
                    <a:pt x="4" y="19"/>
                  </a:lnTo>
                  <a:lnTo>
                    <a:pt x="1" y="30"/>
                  </a:lnTo>
                  <a:lnTo>
                    <a:pt x="0" y="44"/>
                  </a:lnTo>
                  <a:lnTo>
                    <a:pt x="3" y="60"/>
                  </a:lnTo>
                  <a:lnTo>
                    <a:pt x="11" y="77"/>
                  </a:lnTo>
                  <a:lnTo>
                    <a:pt x="15" y="53"/>
                  </a:lnTo>
                  <a:lnTo>
                    <a:pt x="19" y="37"/>
                  </a:lnTo>
                  <a:lnTo>
                    <a:pt x="23" y="22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Freeform 16"/>
            <p:cNvSpPr>
              <a:spLocks/>
            </p:cNvSpPr>
            <p:nvPr userDrawn="1"/>
          </p:nvSpPr>
          <p:spPr bwMode="ltGray">
            <a:xfrm>
              <a:off x="1190" y="3273"/>
              <a:ext cx="1108" cy="1047"/>
            </a:xfrm>
            <a:custGeom>
              <a:avLst/>
              <a:gdLst/>
              <a:ahLst/>
              <a:cxnLst>
                <a:cxn ang="0">
                  <a:pos x="784" y="1047"/>
                </a:cxn>
                <a:cxn ang="0">
                  <a:pos x="692" y="1011"/>
                </a:cxn>
                <a:cxn ang="0">
                  <a:pos x="607" y="945"/>
                </a:cxn>
                <a:cxn ang="0">
                  <a:pos x="517" y="861"/>
                </a:cxn>
                <a:cxn ang="0">
                  <a:pos x="432" y="776"/>
                </a:cxn>
                <a:cxn ang="0">
                  <a:pos x="350" y="677"/>
                </a:cxn>
                <a:cxn ang="0">
                  <a:pos x="266" y="563"/>
                </a:cxn>
                <a:cxn ang="0">
                  <a:pos x="188" y="447"/>
                </a:cxn>
                <a:cxn ang="0">
                  <a:pos x="122" y="325"/>
                </a:cxn>
                <a:cxn ang="0">
                  <a:pos x="65" y="211"/>
                </a:cxn>
                <a:cxn ang="0">
                  <a:pos x="21" y="101"/>
                </a:cxn>
                <a:cxn ang="0">
                  <a:pos x="0" y="0"/>
                </a:cxn>
                <a:cxn ang="0">
                  <a:pos x="109" y="217"/>
                </a:cxn>
                <a:cxn ang="0">
                  <a:pos x="209" y="378"/>
                </a:cxn>
                <a:cxn ang="0">
                  <a:pos x="294" y="500"/>
                </a:cxn>
                <a:cxn ang="0">
                  <a:pos x="373" y="590"/>
                </a:cxn>
                <a:cxn ang="0">
                  <a:pos x="441" y="661"/>
                </a:cxn>
                <a:cxn ang="0">
                  <a:pos x="506" y="713"/>
                </a:cxn>
                <a:cxn ang="0">
                  <a:pos x="564" y="754"/>
                </a:cxn>
                <a:cxn ang="0">
                  <a:pos x="620" y="801"/>
                </a:cxn>
                <a:cxn ang="0">
                  <a:pos x="754" y="899"/>
                </a:cxn>
                <a:cxn ang="0">
                  <a:pos x="925" y="977"/>
                </a:cxn>
                <a:cxn ang="0">
                  <a:pos x="1108" y="1047"/>
                </a:cxn>
                <a:cxn ang="0">
                  <a:pos x="784" y="1047"/>
                </a:cxn>
              </a:cxnLst>
              <a:rect l="0" t="0" r="r" b="b"/>
              <a:pathLst>
                <a:path w="1108" h="1047">
                  <a:moveTo>
                    <a:pt x="784" y="1047"/>
                  </a:moveTo>
                  <a:lnTo>
                    <a:pt x="692" y="1011"/>
                  </a:lnTo>
                  <a:lnTo>
                    <a:pt x="607" y="945"/>
                  </a:lnTo>
                  <a:lnTo>
                    <a:pt x="517" y="861"/>
                  </a:lnTo>
                  <a:lnTo>
                    <a:pt x="432" y="776"/>
                  </a:lnTo>
                  <a:lnTo>
                    <a:pt x="350" y="677"/>
                  </a:lnTo>
                  <a:lnTo>
                    <a:pt x="266" y="563"/>
                  </a:lnTo>
                  <a:lnTo>
                    <a:pt x="188" y="447"/>
                  </a:lnTo>
                  <a:lnTo>
                    <a:pt x="122" y="325"/>
                  </a:lnTo>
                  <a:lnTo>
                    <a:pt x="65" y="211"/>
                  </a:lnTo>
                  <a:lnTo>
                    <a:pt x="21" y="101"/>
                  </a:lnTo>
                  <a:lnTo>
                    <a:pt x="0" y="0"/>
                  </a:lnTo>
                  <a:lnTo>
                    <a:pt x="109" y="217"/>
                  </a:lnTo>
                  <a:lnTo>
                    <a:pt x="209" y="378"/>
                  </a:lnTo>
                  <a:lnTo>
                    <a:pt x="294" y="500"/>
                  </a:lnTo>
                  <a:lnTo>
                    <a:pt x="373" y="590"/>
                  </a:lnTo>
                  <a:lnTo>
                    <a:pt x="441" y="661"/>
                  </a:lnTo>
                  <a:lnTo>
                    <a:pt x="506" y="713"/>
                  </a:lnTo>
                  <a:lnTo>
                    <a:pt x="564" y="754"/>
                  </a:lnTo>
                  <a:lnTo>
                    <a:pt x="620" y="801"/>
                  </a:lnTo>
                  <a:lnTo>
                    <a:pt x="754" y="899"/>
                  </a:lnTo>
                  <a:lnTo>
                    <a:pt x="925" y="977"/>
                  </a:lnTo>
                  <a:lnTo>
                    <a:pt x="1108" y="1047"/>
                  </a:lnTo>
                  <a:lnTo>
                    <a:pt x="784" y="1047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2" name="Group 17"/>
            <p:cNvGrpSpPr>
              <a:grpSpLocks/>
            </p:cNvGrpSpPr>
            <p:nvPr userDrawn="1"/>
          </p:nvGrpSpPr>
          <p:grpSpPr bwMode="auto">
            <a:xfrm rot="3220060">
              <a:off x="2636" y="751"/>
              <a:ext cx="569" cy="636"/>
              <a:chOff x="1727" y="866"/>
              <a:chExt cx="129" cy="157"/>
            </a:xfrm>
          </p:grpSpPr>
          <p:sp>
            <p:nvSpPr>
              <p:cNvPr id="36" name="Freeform 1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7" name="Freeform 1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8" name="Freeform 2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3" name="Group 21"/>
            <p:cNvGrpSpPr>
              <a:grpSpLocks/>
            </p:cNvGrpSpPr>
            <p:nvPr userDrawn="1"/>
          </p:nvGrpSpPr>
          <p:grpSpPr bwMode="auto">
            <a:xfrm rot="-6691250">
              <a:off x="3642" y="127"/>
              <a:ext cx="356" cy="608"/>
              <a:chOff x="1728" y="866"/>
              <a:chExt cx="129" cy="157"/>
            </a:xfrm>
          </p:grpSpPr>
          <p:sp>
            <p:nvSpPr>
              <p:cNvPr id="33" name="Freeform 22"/>
              <p:cNvSpPr>
                <a:spLocks/>
              </p:cNvSpPr>
              <p:nvPr userDrawn="1"/>
            </p:nvSpPr>
            <p:spPr bwMode="ltGray">
              <a:xfrm>
                <a:off x="1728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4" name="Freeform 23"/>
              <p:cNvSpPr>
                <a:spLocks/>
              </p:cNvSpPr>
              <p:nvPr userDrawn="1"/>
            </p:nvSpPr>
            <p:spPr bwMode="ltGray">
              <a:xfrm>
                <a:off x="1787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5" name="Freeform 24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4" name="Group 25"/>
            <p:cNvGrpSpPr>
              <a:grpSpLocks/>
            </p:cNvGrpSpPr>
            <p:nvPr userDrawn="1"/>
          </p:nvGrpSpPr>
          <p:grpSpPr bwMode="auto">
            <a:xfrm rot="8524840">
              <a:off x="676" y="3307"/>
              <a:ext cx="500" cy="500"/>
              <a:chOff x="1727" y="867"/>
              <a:chExt cx="129" cy="156"/>
            </a:xfrm>
          </p:grpSpPr>
          <p:sp>
            <p:nvSpPr>
              <p:cNvPr id="30" name="Freeform 26"/>
              <p:cNvSpPr>
                <a:spLocks/>
              </p:cNvSpPr>
              <p:nvPr userDrawn="1"/>
            </p:nvSpPr>
            <p:spPr bwMode="ltGray">
              <a:xfrm>
                <a:off x="1727" y="867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1" name="Freeform 27"/>
              <p:cNvSpPr>
                <a:spLocks/>
              </p:cNvSpPr>
              <p:nvPr userDrawn="1"/>
            </p:nvSpPr>
            <p:spPr bwMode="ltGray">
              <a:xfrm>
                <a:off x="1786" y="895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2" name="Freeform 28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5" name="Group 29"/>
            <p:cNvGrpSpPr>
              <a:grpSpLocks/>
            </p:cNvGrpSpPr>
            <p:nvPr userDrawn="1"/>
          </p:nvGrpSpPr>
          <p:grpSpPr bwMode="auto">
            <a:xfrm rot="4106450" flipH="1">
              <a:off x="404" y="271"/>
              <a:ext cx="708" cy="891"/>
              <a:chOff x="1727" y="866"/>
              <a:chExt cx="129" cy="157"/>
            </a:xfrm>
          </p:grpSpPr>
          <p:sp>
            <p:nvSpPr>
              <p:cNvPr id="27" name="Freeform 30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8" name="Freeform 31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9" name="Freeform 3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6" name="Group 33"/>
            <p:cNvGrpSpPr>
              <a:grpSpLocks/>
            </p:cNvGrpSpPr>
            <p:nvPr userDrawn="1"/>
          </p:nvGrpSpPr>
          <p:grpSpPr bwMode="auto">
            <a:xfrm rot="10015322" flipH="1">
              <a:off x="4615" y="2392"/>
              <a:ext cx="708" cy="891"/>
              <a:chOff x="1727" y="866"/>
              <a:chExt cx="129" cy="157"/>
            </a:xfrm>
          </p:grpSpPr>
          <p:sp>
            <p:nvSpPr>
              <p:cNvPr id="24" name="Freeform 3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5" name="Freeform 3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" name="Freeform 3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17" name="Freeform 37"/>
            <p:cNvSpPr>
              <a:spLocks/>
            </p:cNvSpPr>
            <p:nvPr userDrawn="1"/>
          </p:nvSpPr>
          <p:spPr bwMode="ltGray">
            <a:xfrm>
              <a:off x="1217" y="2"/>
              <a:ext cx="862" cy="88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107"/>
                </a:cxn>
                <a:cxn ang="0">
                  <a:pos x="37" y="262"/>
                </a:cxn>
                <a:cxn ang="0">
                  <a:pos x="83" y="410"/>
                </a:cxn>
                <a:cxn ang="0">
                  <a:pos x="149" y="546"/>
                </a:cxn>
                <a:cxn ang="0">
                  <a:pos x="237" y="666"/>
                </a:cxn>
                <a:cxn ang="0">
                  <a:pos x="338" y="764"/>
                </a:cxn>
                <a:cxn ang="0">
                  <a:pos x="450" y="838"/>
                </a:cxn>
                <a:cxn ang="0">
                  <a:pos x="579" y="879"/>
                </a:cxn>
                <a:cxn ang="0">
                  <a:pos x="714" y="886"/>
                </a:cxn>
                <a:cxn ang="0">
                  <a:pos x="862" y="851"/>
                </a:cxn>
                <a:cxn ang="0">
                  <a:pos x="784" y="856"/>
                </a:cxn>
                <a:cxn ang="0">
                  <a:pos x="700" y="835"/>
                </a:cxn>
                <a:cxn ang="0">
                  <a:pos x="621" y="794"/>
                </a:cxn>
                <a:cxn ang="0">
                  <a:pos x="542" y="728"/>
                </a:cxn>
                <a:cxn ang="0">
                  <a:pos x="466" y="649"/>
                </a:cxn>
                <a:cxn ang="0">
                  <a:pos x="397" y="557"/>
                </a:cxn>
                <a:cxn ang="0">
                  <a:pos x="334" y="454"/>
                </a:cxn>
                <a:cxn ang="0">
                  <a:pos x="279" y="339"/>
                </a:cxn>
                <a:cxn ang="0">
                  <a:pos x="238" y="225"/>
                </a:cxn>
                <a:cxn ang="0">
                  <a:pos x="205" y="105"/>
                </a:cxn>
                <a:cxn ang="0">
                  <a:pos x="184" y="3"/>
                </a:cxn>
              </a:cxnLst>
              <a:rect l="0" t="0" r="r" b="b"/>
              <a:pathLst>
                <a:path w="862" h="886">
                  <a:moveTo>
                    <a:pt x="0" y="0"/>
                  </a:moveTo>
                  <a:lnTo>
                    <a:pt x="6" y="107"/>
                  </a:lnTo>
                  <a:lnTo>
                    <a:pt x="37" y="262"/>
                  </a:lnTo>
                  <a:lnTo>
                    <a:pt x="83" y="410"/>
                  </a:lnTo>
                  <a:lnTo>
                    <a:pt x="149" y="546"/>
                  </a:lnTo>
                  <a:lnTo>
                    <a:pt x="237" y="666"/>
                  </a:lnTo>
                  <a:lnTo>
                    <a:pt x="338" y="764"/>
                  </a:lnTo>
                  <a:lnTo>
                    <a:pt x="450" y="838"/>
                  </a:lnTo>
                  <a:lnTo>
                    <a:pt x="579" y="879"/>
                  </a:lnTo>
                  <a:lnTo>
                    <a:pt x="714" y="886"/>
                  </a:lnTo>
                  <a:lnTo>
                    <a:pt x="862" y="851"/>
                  </a:lnTo>
                  <a:lnTo>
                    <a:pt x="784" y="856"/>
                  </a:lnTo>
                  <a:lnTo>
                    <a:pt x="700" y="835"/>
                  </a:lnTo>
                  <a:lnTo>
                    <a:pt x="621" y="794"/>
                  </a:lnTo>
                  <a:lnTo>
                    <a:pt x="542" y="728"/>
                  </a:lnTo>
                  <a:lnTo>
                    <a:pt x="466" y="649"/>
                  </a:lnTo>
                  <a:lnTo>
                    <a:pt x="397" y="557"/>
                  </a:lnTo>
                  <a:lnTo>
                    <a:pt x="334" y="454"/>
                  </a:lnTo>
                  <a:lnTo>
                    <a:pt x="279" y="339"/>
                  </a:lnTo>
                  <a:lnTo>
                    <a:pt x="238" y="225"/>
                  </a:lnTo>
                  <a:lnTo>
                    <a:pt x="205" y="105"/>
                  </a:lnTo>
                  <a:lnTo>
                    <a:pt x="184" y="3"/>
                  </a:lnTo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Freeform 38"/>
            <p:cNvSpPr>
              <a:spLocks/>
            </p:cNvSpPr>
            <p:nvPr userDrawn="1"/>
          </p:nvSpPr>
          <p:spPr bwMode="ltGray">
            <a:xfrm rot="9832527" flipV="1">
              <a:off x="2158" y="102"/>
              <a:ext cx="681" cy="59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"/>
                </a:cxn>
                <a:cxn ang="0">
                  <a:pos x="3" y="50"/>
                </a:cxn>
                <a:cxn ang="0">
                  <a:pos x="6" y="75"/>
                </a:cxn>
                <a:cxn ang="0">
                  <a:pos x="11" y="98"/>
                </a:cxn>
                <a:cxn ang="0">
                  <a:pos x="18" y="119"/>
                </a:cxn>
                <a:cxn ang="0">
                  <a:pos x="27" y="141"/>
                </a:cxn>
                <a:cxn ang="0">
                  <a:pos x="38" y="161"/>
                </a:cxn>
                <a:cxn ang="0">
                  <a:pos x="51" y="178"/>
                </a:cxn>
                <a:cxn ang="0">
                  <a:pos x="67" y="194"/>
                </a:cxn>
                <a:cxn ang="0">
                  <a:pos x="86" y="208"/>
                </a:cxn>
                <a:cxn ang="0">
                  <a:pos x="106" y="219"/>
                </a:cxn>
                <a:cxn ang="0">
                  <a:pos x="131" y="228"/>
                </a:cxn>
                <a:cxn ang="0">
                  <a:pos x="158" y="234"/>
                </a:cxn>
                <a:cxn ang="0">
                  <a:pos x="188" y="237"/>
                </a:cxn>
                <a:cxn ang="0">
                  <a:pos x="220" y="236"/>
                </a:cxn>
                <a:cxn ang="0">
                  <a:pos x="257" y="232"/>
                </a:cxn>
                <a:cxn ang="0">
                  <a:pos x="224" y="227"/>
                </a:cxn>
                <a:cxn ang="0">
                  <a:pos x="195" y="220"/>
                </a:cxn>
                <a:cxn ang="0">
                  <a:pos x="170" y="212"/>
                </a:cxn>
                <a:cxn ang="0">
                  <a:pos x="148" y="204"/>
                </a:cxn>
                <a:cxn ang="0">
                  <a:pos x="128" y="193"/>
                </a:cxn>
                <a:cxn ang="0">
                  <a:pos x="112" y="182"/>
                </a:cxn>
                <a:cxn ang="0">
                  <a:pos x="97" y="169"/>
                </a:cxn>
                <a:cxn ang="0">
                  <a:pos x="84" y="155"/>
                </a:cxn>
                <a:cxn ang="0">
                  <a:pos x="72" y="141"/>
                </a:cxn>
                <a:cxn ang="0">
                  <a:pos x="61" y="125"/>
                </a:cxn>
                <a:cxn ang="0">
                  <a:pos x="52" y="107"/>
                </a:cxn>
                <a:cxn ang="0">
                  <a:pos x="43" y="88"/>
                </a:cxn>
                <a:cxn ang="0">
                  <a:pos x="33" y="69"/>
                </a:cxn>
                <a:cxn ang="0">
                  <a:pos x="23" y="47"/>
                </a:cxn>
                <a:cxn ang="0">
                  <a:pos x="12" y="24"/>
                </a:cxn>
                <a:cxn ang="0">
                  <a:pos x="0" y="0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Freeform 39"/>
            <p:cNvSpPr>
              <a:spLocks/>
            </p:cNvSpPr>
            <p:nvPr userDrawn="1"/>
          </p:nvSpPr>
          <p:spPr bwMode="ltGray">
            <a:xfrm rot="9832527" flipV="1">
              <a:off x="1997" y="858"/>
              <a:ext cx="330" cy="278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24" y="108"/>
                </a:cxn>
                <a:cxn ang="0">
                  <a:pos x="120" y="107"/>
                </a:cxn>
                <a:cxn ang="0">
                  <a:pos x="107" y="105"/>
                </a:cxn>
                <a:cxn ang="0">
                  <a:pos x="89" y="101"/>
                </a:cxn>
                <a:cxn ang="0">
                  <a:pos x="68" y="99"/>
                </a:cxn>
                <a:cxn ang="0">
                  <a:pos x="45" y="97"/>
                </a:cxn>
                <a:cxn ang="0">
                  <a:pos x="25" y="98"/>
                </a:cxn>
                <a:cxn ang="0">
                  <a:pos x="9" y="102"/>
                </a:cxn>
                <a:cxn ang="0">
                  <a:pos x="0" y="110"/>
                </a:cxn>
                <a:cxn ang="0">
                  <a:pos x="4" y="98"/>
                </a:cxn>
                <a:cxn ang="0">
                  <a:pos x="8" y="89"/>
                </a:cxn>
                <a:cxn ang="0">
                  <a:pos x="16" y="82"/>
                </a:cxn>
                <a:cxn ang="0">
                  <a:pos x="25" y="76"/>
                </a:cxn>
                <a:cxn ang="0">
                  <a:pos x="36" y="72"/>
                </a:cxn>
                <a:cxn ang="0">
                  <a:pos x="47" y="71"/>
                </a:cxn>
                <a:cxn ang="0">
                  <a:pos x="59" y="71"/>
                </a:cxn>
                <a:cxn ang="0">
                  <a:pos x="72" y="74"/>
                </a:cxn>
                <a:cxn ang="0">
                  <a:pos x="73" y="71"/>
                </a:cxn>
                <a:cxn ang="0">
                  <a:pos x="70" y="56"/>
                </a:cxn>
                <a:cxn ang="0">
                  <a:pos x="67" y="38"/>
                </a:cxn>
                <a:cxn ang="0">
                  <a:pos x="65" y="30"/>
                </a:cxn>
                <a:cxn ang="0">
                  <a:pos x="63" y="30"/>
                </a:cxn>
                <a:cxn ang="0">
                  <a:pos x="61" y="29"/>
                </a:cxn>
                <a:cxn ang="0">
                  <a:pos x="59" y="26"/>
                </a:cxn>
                <a:cxn ang="0">
                  <a:pos x="57" y="23"/>
                </a:cxn>
                <a:cxn ang="0">
                  <a:pos x="57" y="19"/>
                </a:cxn>
                <a:cxn ang="0">
                  <a:pos x="59" y="14"/>
                </a:cxn>
                <a:cxn ang="0">
                  <a:pos x="66" y="8"/>
                </a:cxn>
                <a:cxn ang="0">
                  <a:pos x="77" y="0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" name="Freeform 40"/>
            <p:cNvSpPr>
              <a:spLocks/>
            </p:cNvSpPr>
            <p:nvPr userDrawn="1"/>
          </p:nvSpPr>
          <p:spPr bwMode="ltGray">
            <a:xfrm rot="9832527" flipV="1">
              <a:off x="2224" y="808"/>
              <a:ext cx="123" cy="233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20" y="38"/>
                </a:cxn>
                <a:cxn ang="0">
                  <a:pos x="15" y="62"/>
                </a:cxn>
                <a:cxn ang="0">
                  <a:pos x="11" y="79"/>
                </a:cxn>
                <a:cxn ang="0">
                  <a:pos x="0" y="94"/>
                </a:cxn>
                <a:cxn ang="0">
                  <a:pos x="12" y="88"/>
                </a:cxn>
                <a:cxn ang="0">
                  <a:pos x="23" y="80"/>
                </a:cxn>
                <a:cxn ang="0">
                  <a:pos x="32" y="69"/>
                </a:cxn>
                <a:cxn ang="0">
                  <a:pos x="40" y="57"/>
                </a:cxn>
                <a:cxn ang="0">
                  <a:pos x="45" y="44"/>
                </a:cxn>
                <a:cxn ang="0">
                  <a:pos x="46" y="30"/>
                </a:cxn>
                <a:cxn ang="0">
                  <a:pos x="42" y="15"/>
                </a:cxn>
                <a:cxn ang="0">
                  <a:pos x="31" y="0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" name="Freeform 41"/>
            <p:cNvSpPr>
              <a:spLocks/>
            </p:cNvSpPr>
            <p:nvPr userDrawn="1"/>
          </p:nvSpPr>
          <p:spPr bwMode="ltGray">
            <a:xfrm>
              <a:off x="1603" y="0"/>
              <a:ext cx="124" cy="121"/>
            </a:xfrm>
            <a:custGeom>
              <a:avLst/>
              <a:gdLst/>
              <a:ahLst/>
              <a:cxnLst>
                <a:cxn ang="0">
                  <a:pos x="124" y="0"/>
                </a:cxn>
                <a:cxn ang="0">
                  <a:pos x="113" y="9"/>
                </a:cxn>
                <a:cxn ang="0">
                  <a:pos x="99" y="25"/>
                </a:cxn>
                <a:cxn ang="0">
                  <a:pos x="81" y="41"/>
                </a:cxn>
                <a:cxn ang="0">
                  <a:pos x="63" y="54"/>
                </a:cxn>
                <a:cxn ang="0">
                  <a:pos x="41" y="66"/>
                </a:cxn>
                <a:cxn ang="0">
                  <a:pos x="22" y="74"/>
                </a:cxn>
                <a:cxn ang="0">
                  <a:pos x="0" y="75"/>
                </a:cxn>
                <a:cxn ang="0">
                  <a:pos x="10" y="96"/>
                </a:cxn>
                <a:cxn ang="0">
                  <a:pos x="23" y="113"/>
                </a:cxn>
                <a:cxn ang="0">
                  <a:pos x="41" y="121"/>
                </a:cxn>
                <a:cxn ang="0">
                  <a:pos x="60" y="121"/>
                </a:cxn>
                <a:cxn ang="0">
                  <a:pos x="83" y="111"/>
                </a:cxn>
                <a:cxn ang="0">
                  <a:pos x="101" y="88"/>
                </a:cxn>
                <a:cxn ang="0">
                  <a:pos x="116" y="53"/>
                </a:cxn>
                <a:cxn ang="0">
                  <a:pos x="124" y="0"/>
                </a:cxn>
              </a:cxnLst>
              <a:rect l="0" t="0" r="r" b="b"/>
              <a:pathLst>
                <a:path w="124" h="121">
                  <a:moveTo>
                    <a:pt x="124" y="0"/>
                  </a:moveTo>
                  <a:lnTo>
                    <a:pt x="113" y="9"/>
                  </a:lnTo>
                  <a:lnTo>
                    <a:pt x="99" y="25"/>
                  </a:lnTo>
                  <a:lnTo>
                    <a:pt x="81" y="41"/>
                  </a:lnTo>
                  <a:lnTo>
                    <a:pt x="63" y="54"/>
                  </a:lnTo>
                  <a:lnTo>
                    <a:pt x="41" y="66"/>
                  </a:lnTo>
                  <a:lnTo>
                    <a:pt x="22" y="74"/>
                  </a:lnTo>
                  <a:lnTo>
                    <a:pt x="0" y="75"/>
                  </a:lnTo>
                  <a:lnTo>
                    <a:pt x="10" y="96"/>
                  </a:lnTo>
                  <a:lnTo>
                    <a:pt x="23" y="113"/>
                  </a:lnTo>
                  <a:lnTo>
                    <a:pt x="41" y="121"/>
                  </a:lnTo>
                  <a:lnTo>
                    <a:pt x="60" y="121"/>
                  </a:lnTo>
                  <a:lnTo>
                    <a:pt x="83" y="111"/>
                  </a:lnTo>
                  <a:lnTo>
                    <a:pt x="101" y="88"/>
                  </a:lnTo>
                  <a:lnTo>
                    <a:pt x="116" y="53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Freeform 42"/>
            <p:cNvSpPr>
              <a:spLocks/>
            </p:cNvSpPr>
            <p:nvPr userDrawn="1"/>
          </p:nvSpPr>
          <p:spPr bwMode="ltGray">
            <a:xfrm rot="9832527" flipV="1">
              <a:off x="2173" y="1238"/>
              <a:ext cx="393" cy="23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6"/>
                </a:cxn>
                <a:cxn ang="0">
                  <a:pos x="16" y="14"/>
                </a:cxn>
                <a:cxn ang="0">
                  <a:pos x="28" y="24"/>
                </a:cxn>
                <a:cxn ang="0">
                  <a:pos x="41" y="37"/>
                </a:cxn>
                <a:cxn ang="0">
                  <a:pos x="58" y="53"/>
                </a:cxn>
                <a:cxn ang="0">
                  <a:pos x="73" y="70"/>
                </a:cxn>
                <a:cxn ang="0">
                  <a:pos x="88" y="90"/>
                </a:cxn>
                <a:cxn ang="0">
                  <a:pos x="100" y="113"/>
                </a:cxn>
                <a:cxn ang="0">
                  <a:pos x="112" y="137"/>
                </a:cxn>
                <a:cxn ang="0">
                  <a:pos x="120" y="165"/>
                </a:cxn>
                <a:cxn ang="0">
                  <a:pos x="124" y="196"/>
                </a:cxn>
                <a:cxn ang="0">
                  <a:pos x="126" y="228"/>
                </a:cxn>
                <a:cxn ang="0">
                  <a:pos x="120" y="264"/>
                </a:cxn>
                <a:cxn ang="0">
                  <a:pos x="109" y="302"/>
                </a:cxn>
                <a:cxn ang="0">
                  <a:pos x="92" y="342"/>
                </a:cxn>
                <a:cxn ang="0">
                  <a:pos x="67" y="386"/>
                </a:cxn>
                <a:cxn ang="0">
                  <a:pos x="39" y="436"/>
                </a:cxn>
                <a:cxn ang="0">
                  <a:pos x="21" y="482"/>
                </a:cxn>
                <a:cxn ang="0">
                  <a:pos x="10" y="525"/>
                </a:cxn>
                <a:cxn ang="0">
                  <a:pos x="6" y="566"/>
                </a:cxn>
                <a:cxn ang="0">
                  <a:pos x="6" y="605"/>
                </a:cxn>
                <a:cxn ang="0">
                  <a:pos x="8" y="641"/>
                </a:cxn>
                <a:cxn ang="0">
                  <a:pos x="12" y="673"/>
                </a:cxn>
                <a:cxn ang="0">
                  <a:pos x="14" y="704"/>
                </a:cxn>
                <a:cxn ang="0">
                  <a:pos x="41" y="688"/>
                </a:cxn>
                <a:cxn ang="0">
                  <a:pos x="39" y="680"/>
                </a:cxn>
                <a:cxn ang="0">
                  <a:pos x="36" y="657"/>
                </a:cxn>
                <a:cxn ang="0">
                  <a:pos x="33" y="622"/>
                </a:cxn>
                <a:cxn ang="0">
                  <a:pos x="35" y="575"/>
                </a:cxn>
                <a:cxn ang="0">
                  <a:pos x="41" y="519"/>
                </a:cxn>
                <a:cxn ang="0">
                  <a:pos x="58" y="455"/>
                </a:cxn>
                <a:cxn ang="0">
                  <a:pos x="86" y="386"/>
                </a:cxn>
                <a:cxn ang="0">
                  <a:pos x="129" y="313"/>
                </a:cxn>
                <a:cxn ang="0">
                  <a:pos x="143" y="279"/>
                </a:cxn>
                <a:cxn ang="0">
                  <a:pos x="149" y="235"/>
                </a:cxn>
                <a:cxn ang="0">
                  <a:pos x="144" y="184"/>
                </a:cxn>
                <a:cxn ang="0">
                  <a:pos x="131" y="134"/>
                </a:cxn>
                <a:cxn ang="0">
                  <a:pos x="109" y="85"/>
                </a:cxn>
                <a:cxn ang="0">
                  <a:pos x="81" y="44"/>
                </a:cxn>
                <a:cxn ang="0">
                  <a:pos x="44" y="14"/>
                </a:cxn>
                <a:cxn ang="0">
                  <a:pos x="0" y="0"/>
                </a:cxn>
              </a:cxnLst>
              <a:rect l="0" t="0" r="r" b="b"/>
              <a:pathLst>
                <a:path w="149" h="704">
                  <a:moveTo>
                    <a:pt x="0" y="0"/>
                  </a:moveTo>
                  <a:lnTo>
                    <a:pt x="6" y="6"/>
                  </a:lnTo>
                  <a:lnTo>
                    <a:pt x="16" y="14"/>
                  </a:lnTo>
                  <a:lnTo>
                    <a:pt x="28" y="24"/>
                  </a:lnTo>
                  <a:lnTo>
                    <a:pt x="41" y="37"/>
                  </a:lnTo>
                  <a:lnTo>
                    <a:pt x="58" y="53"/>
                  </a:lnTo>
                  <a:lnTo>
                    <a:pt x="73" y="70"/>
                  </a:lnTo>
                  <a:lnTo>
                    <a:pt x="88" y="90"/>
                  </a:lnTo>
                  <a:lnTo>
                    <a:pt x="100" y="113"/>
                  </a:lnTo>
                  <a:lnTo>
                    <a:pt x="112" y="137"/>
                  </a:lnTo>
                  <a:lnTo>
                    <a:pt x="120" y="165"/>
                  </a:lnTo>
                  <a:lnTo>
                    <a:pt x="124" y="196"/>
                  </a:lnTo>
                  <a:lnTo>
                    <a:pt x="126" y="228"/>
                  </a:lnTo>
                  <a:lnTo>
                    <a:pt x="120" y="264"/>
                  </a:lnTo>
                  <a:lnTo>
                    <a:pt x="109" y="302"/>
                  </a:lnTo>
                  <a:lnTo>
                    <a:pt x="92" y="342"/>
                  </a:lnTo>
                  <a:lnTo>
                    <a:pt x="67" y="386"/>
                  </a:lnTo>
                  <a:lnTo>
                    <a:pt x="39" y="436"/>
                  </a:lnTo>
                  <a:lnTo>
                    <a:pt x="21" y="482"/>
                  </a:lnTo>
                  <a:lnTo>
                    <a:pt x="10" y="525"/>
                  </a:lnTo>
                  <a:lnTo>
                    <a:pt x="6" y="566"/>
                  </a:lnTo>
                  <a:lnTo>
                    <a:pt x="6" y="605"/>
                  </a:lnTo>
                  <a:lnTo>
                    <a:pt x="8" y="641"/>
                  </a:lnTo>
                  <a:lnTo>
                    <a:pt x="12" y="673"/>
                  </a:lnTo>
                  <a:lnTo>
                    <a:pt x="14" y="704"/>
                  </a:lnTo>
                  <a:lnTo>
                    <a:pt x="41" y="688"/>
                  </a:lnTo>
                  <a:lnTo>
                    <a:pt x="39" y="680"/>
                  </a:lnTo>
                  <a:lnTo>
                    <a:pt x="36" y="657"/>
                  </a:lnTo>
                  <a:lnTo>
                    <a:pt x="33" y="622"/>
                  </a:lnTo>
                  <a:lnTo>
                    <a:pt x="35" y="575"/>
                  </a:lnTo>
                  <a:lnTo>
                    <a:pt x="41" y="519"/>
                  </a:lnTo>
                  <a:lnTo>
                    <a:pt x="58" y="455"/>
                  </a:lnTo>
                  <a:lnTo>
                    <a:pt x="86" y="386"/>
                  </a:lnTo>
                  <a:lnTo>
                    <a:pt x="129" y="313"/>
                  </a:lnTo>
                  <a:lnTo>
                    <a:pt x="143" y="279"/>
                  </a:lnTo>
                  <a:lnTo>
                    <a:pt x="149" y="235"/>
                  </a:lnTo>
                  <a:lnTo>
                    <a:pt x="144" y="184"/>
                  </a:lnTo>
                  <a:lnTo>
                    <a:pt x="131" y="134"/>
                  </a:lnTo>
                  <a:lnTo>
                    <a:pt x="109" y="85"/>
                  </a:lnTo>
                  <a:lnTo>
                    <a:pt x="81" y="44"/>
                  </a:lnTo>
                  <a:lnTo>
                    <a:pt x="44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" name="Freeform 43"/>
            <p:cNvSpPr>
              <a:spLocks/>
            </p:cNvSpPr>
            <p:nvPr userDrawn="1"/>
          </p:nvSpPr>
          <p:spPr bwMode="ltGray">
            <a:xfrm>
              <a:off x="0" y="1848"/>
              <a:ext cx="36" cy="13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6" y="12"/>
                </a:cxn>
                <a:cxn ang="0">
                  <a:pos x="0" y="132"/>
                </a:cxn>
                <a:cxn ang="0">
                  <a:pos x="0" y="0"/>
                </a:cxn>
              </a:cxnLst>
              <a:rect l="0" t="0" r="r" b="b"/>
              <a:pathLst>
                <a:path w="36" h="132">
                  <a:moveTo>
                    <a:pt x="0" y="0"/>
                  </a:moveTo>
                  <a:lnTo>
                    <a:pt x="36" y="12"/>
                  </a:lnTo>
                  <a:lnTo>
                    <a:pt x="0" y="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30095" name="Rectangle 47"/>
          <p:cNvSpPr>
            <a:spLocks noGrp="1" noChangeArrowheads="1"/>
          </p:cNvSpPr>
          <p:nvPr>
            <p:ph type="ctrTitle"/>
          </p:nvPr>
        </p:nvSpPr>
        <p:spPr>
          <a:xfrm>
            <a:off x="2455863" y="596900"/>
            <a:ext cx="6192837" cy="3581400"/>
          </a:xfrm>
        </p:spPr>
        <p:txBody>
          <a:bodyPr/>
          <a:lstStyle>
            <a:lvl1pPr>
              <a:defRPr sz="52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30096" name="Rectangle 48"/>
          <p:cNvSpPr>
            <a:spLocks noGrp="1" noChangeArrowheads="1"/>
          </p:cNvSpPr>
          <p:nvPr>
            <p:ph type="subTitle" idx="1"/>
          </p:nvPr>
        </p:nvSpPr>
        <p:spPr>
          <a:xfrm>
            <a:off x="2489200" y="4279900"/>
            <a:ext cx="6146800" cy="1485900"/>
          </a:xfrm>
        </p:spPr>
        <p:txBody>
          <a:bodyPr/>
          <a:lstStyle>
            <a:lvl1pPr marL="0" indent="0" algn="ctr">
              <a:buFontTx/>
              <a:buNone/>
              <a:defRPr b="1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6" name="Rectangle 4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F830BF5-D9CD-461A-AAA4-7FD29113D2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3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679C6B-0A9B-4C9D-AC6F-7A7602132C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3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6225" y="103188"/>
            <a:ext cx="2060575" cy="59531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42913" y="103188"/>
            <a:ext cx="6030912" cy="5953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44BFB4-CEA5-45DF-A476-D00A5E341A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300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561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9248D4-4ABE-4811-BCA1-5FE2CA444E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300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4561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60D4F1-CC81-471E-AC36-06F74CBC3D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300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42913" y="103188"/>
            <a:ext cx="8243887" cy="5953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A6D9B3-65E1-4D36-9322-7280A7FB63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300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510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03663"/>
            <a:ext cx="4038600" cy="21526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27282A-344C-4074-B8CB-32FB3B3736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3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93D969-94D0-45AB-831D-806B9695AA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3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69592B-E6F3-4D3C-B2F9-27D87EAE61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3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B72454-EE54-4334-922A-997B70D399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3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59E20B-22D8-4D91-9729-33D1DAA328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3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6AC0ED-EF20-4668-8120-F5191C9323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3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E112C6-B8E0-402F-AEDE-323B848CC3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3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B67960-AF52-4350-88F1-2E674926D6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3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1AC67A-8F0F-4926-A747-050815C180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3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-7938" y="0"/>
            <a:ext cx="2833688" cy="6856413"/>
            <a:chOff x="-5" y="0"/>
            <a:chExt cx="1785" cy="4319"/>
          </a:xfrm>
        </p:grpSpPr>
        <p:sp>
          <p:nvSpPr>
            <p:cNvPr id="129027" name="Freeform 3"/>
            <p:cNvSpPr>
              <a:spLocks/>
            </p:cNvSpPr>
            <p:nvPr/>
          </p:nvSpPr>
          <p:spPr bwMode="ltGray">
            <a:xfrm>
              <a:off x="-5" y="3262"/>
              <a:ext cx="472" cy="802"/>
            </a:xfrm>
            <a:custGeom>
              <a:avLst/>
              <a:gdLst/>
              <a:ahLst/>
              <a:cxnLst>
                <a:cxn ang="0">
                  <a:pos x="5" y="32"/>
                </a:cxn>
                <a:cxn ang="0">
                  <a:pos x="189" y="26"/>
                </a:cxn>
                <a:cxn ang="0">
                  <a:pos x="309" y="66"/>
                </a:cxn>
                <a:cxn ang="0">
                  <a:pos x="357" y="98"/>
                </a:cxn>
                <a:cxn ang="0">
                  <a:pos x="413" y="162"/>
                </a:cxn>
                <a:cxn ang="0">
                  <a:pos x="437" y="250"/>
                </a:cxn>
                <a:cxn ang="0">
                  <a:pos x="397" y="530"/>
                </a:cxn>
                <a:cxn ang="0">
                  <a:pos x="341" y="634"/>
                </a:cxn>
                <a:cxn ang="0">
                  <a:pos x="173" y="714"/>
                </a:cxn>
                <a:cxn ang="0">
                  <a:pos x="77" y="730"/>
                </a:cxn>
                <a:cxn ang="0">
                  <a:pos x="69" y="802"/>
                </a:cxn>
                <a:cxn ang="0">
                  <a:pos x="7" y="788"/>
                </a:cxn>
                <a:cxn ang="0">
                  <a:pos x="5" y="751"/>
                </a:cxn>
                <a:cxn ang="0">
                  <a:pos x="37" y="722"/>
                </a:cxn>
                <a:cxn ang="0">
                  <a:pos x="5" y="670"/>
                </a:cxn>
                <a:cxn ang="0">
                  <a:pos x="5" y="32"/>
                </a:cxn>
              </a:cxnLst>
              <a:rect l="0" t="0" r="r" b="b"/>
              <a:pathLst>
                <a:path w="472" h="802">
                  <a:moveTo>
                    <a:pt x="5" y="32"/>
                  </a:moveTo>
                  <a:cubicBezTo>
                    <a:pt x="101" y="0"/>
                    <a:pt x="20" y="17"/>
                    <a:pt x="189" y="26"/>
                  </a:cubicBezTo>
                  <a:cubicBezTo>
                    <a:pt x="221" y="37"/>
                    <a:pt x="280" y="47"/>
                    <a:pt x="309" y="66"/>
                  </a:cubicBezTo>
                  <a:cubicBezTo>
                    <a:pt x="325" y="77"/>
                    <a:pt x="357" y="98"/>
                    <a:pt x="357" y="98"/>
                  </a:cubicBezTo>
                  <a:cubicBezTo>
                    <a:pt x="394" y="154"/>
                    <a:pt x="373" y="135"/>
                    <a:pt x="413" y="162"/>
                  </a:cubicBezTo>
                  <a:cubicBezTo>
                    <a:pt x="433" y="223"/>
                    <a:pt x="426" y="193"/>
                    <a:pt x="437" y="250"/>
                  </a:cubicBezTo>
                  <a:cubicBezTo>
                    <a:pt x="433" y="370"/>
                    <a:pt x="472" y="455"/>
                    <a:pt x="397" y="530"/>
                  </a:cubicBezTo>
                  <a:cubicBezTo>
                    <a:pt x="385" y="567"/>
                    <a:pt x="368" y="607"/>
                    <a:pt x="341" y="634"/>
                  </a:cubicBezTo>
                  <a:cubicBezTo>
                    <a:pt x="319" y="701"/>
                    <a:pt x="233" y="707"/>
                    <a:pt x="173" y="714"/>
                  </a:cubicBezTo>
                  <a:cubicBezTo>
                    <a:pt x="142" y="724"/>
                    <a:pt x="100" y="707"/>
                    <a:pt x="77" y="730"/>
                  </a:cubicBezTo>
                  <a:cubicBezTo>
                    <a:pt x="60" y="747"/>
                    <a:pt x="72" y="778"/>
                    <a:pt x="69" y="802"/>
                  </a:cubicBezTo>
                  <a:cubicBezTo>
                    <a:pt x="53" y="799"/>
                    <a:pt x="23" y="792"/>
                    <a:pt x="7" y="788"/>
                  </a:cubicBezTo>
                  <a:cubicBezTo>
                    <a:pt x="5" y="788"/>
                    <a:pt x="0" y="762"/>
                    <a:pt x="5" y="751"/>
                  </a:cubicBezTo>
                  <a:cubicBezTo>
                    <a:pt x="10" y="740"/>
                    <a:pt x="37" y="735"/>
                    <a:pt x="37" y="722"/>
                  </a:cubicBezTo>
                  <a:cubicBezTo>
                    <a:pt x="26" y="682"/>
                    <a:pt x="22" y="685"/>
                    <a:pt x="5" y="670"/>
                  </a:cubicBezTo>
                  <a:cubicBezTo>
                    <a:pt x="5" y="541"/>
                    <a:pt x="5" y="233"/>
                    <a:pt x="5" y="32"/>
                  </a:cubicBezTo>
                  <a:close/>
                </a:path>
              </a:pathLst>
            </a:custGeom>
            <a:solidFill>
              <a:schemeClr val="folHlink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2057" name="Group 4"/>
            <p:cNvGrpSpPr>
              <a:grpSpLocks/>
            </p:cNvGrpSpPr>
            <p:nvPr/>
          </p:nvGrpSpPr>
          <p:grpSpPr bwMode="auto">
            <a:xfrm rot="14964908" flipH="1">
              <a:off x="104" y="2441"/>
              <a:ext cx="452" cy="444"/>
              <a:chOff x="1727" y="866"/>
              <a:chExt cx="129" cy="157"/>
            </a:xfrm>
          </p:grpSpPr>
          <p:sp>
            <p:nvSpPr>
              <p:cNvPr id="129029" name="Freeform 5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9030" name="Freeform 6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9031" name="Freeform 7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129032" name="Freeform 8"/>
            <p:cNvSpPr>
              <a:spLocks/>
            </p:cNvSpPr>
            <p:nvPr/>
          </p:nvSpPr>
          <p:spPr bwMode="ltGray">
            <a:xfrm>
              <a:off x="90" y="1736"/>
              <a:ext cx="710" cy="768"/>
            </a:xfrm>
            <a:custGeom>
              <a:avLst/>
              <a:gdLst/>
              <a:ahLst/>
              <a:cxnLst>
                <a:cxn ang="0">
                  <a:pos x="14" y="416"/>
                </a:cxn>
                <a:cxn ang="0">
                  <a:pos x="14" y="272"/>
                </a:cxn>
                <a:cxn ang="0">
                  <a:pos x="102" y="144"/>
                </a:cxn>
                <a:cxn ang="0">
                  <a:pos x="150" y="96"/>
                </a:cxn>
                <a:cxn ang="0">
                  <a:pos x="198" y="64"/>
                </a:cxn>
                <a:cxn ang="0">
                  <a:pos x="350" y="0"/>
                </a:cxn>
                <a:cxn ang="0">
                  <a:pos x="534" y="8"/>
                </a:cxn>
                <a:cxn ang="0">
                  <a:pos x="662" y="96"/>
                </a:cxn>
                <a:cxn ang="0">
                  <a:pos x="710" y="200"/>
                </a:cxn>
                <a:cxn ang="0">
                  <a:pos x="702" y="400"/>
                </a:cxn>
                <a:cxn ang="0">
                  <a:pos x="678" y="448"/>
                </a:cxn>
                <a:cxn ang="0">
                  <a:pos x="550" y="632"/>
                </a:cxn>
                <a:cxn ang="0">
                  <a:pos x="518" y="656"/>
                </a:cxn>
                <a:cxn ang="0">
                  <a:pos x="470" y="664"/>
                </a:cxn>
                <a:cxn ang="0">
                  <a:pos x="518" y="680"/>
                </a:cxn>
                <a:cxn ang="0">
                  <a:pos x="566" y="696"/>
                </a:cxn>
                <a:cxn ang="0">
                  <a:pos x="574" y="720"/>
                </a:cxn>
                <a:cxn ang="0">
                  <a:pos x="526" y="736"/>
                </a:cxn>
                <a:cxn ang="0">
                  <a:pos x="502" y="752"/>
                </a:cxn>
                <a:cxn ang="0">
                  <a:pos x="454" y="768"/>
                </a:cxn>
                <a:cxn ang="0">
                  <a:pos x="438" y="712"/>
                </a:cxn>
                <a:cxn ang="0">
                  <a:pos x="246" y="688"/>
                </a:cxn>
                <a:cxn ang="0">
                  <a:pos x="134" y="648"/>
                </a:cxn>
                <a:cxn ang="0">
                  <a:pos x="110" y="624"/>
                </a:cxn>
                <a:cxn ang="0">
                  <a:pos x="78" y="576"/>
                </a:cxn>
                <a:cxn ang="0">
                  <a:pos x="54" y="464"/>
                </a:cxn>
                <a:cxn ang="0">
                  <a:pos x="30" y="408"/>
                </a:cxn>
                <a:cxn ang="0">
                  <a:pos x="22" y="384"/>
                </a:cxn>
                <a:cxn ang="0">
                  <a:pos x="14" y="416"/>
                </a:cxn>
              </a:cxnLst>
              <a:rect l="0" t="0" r="r" b="b"/>
              <a:pathLst>
                <a:path w="710" h="768">
                  <a:moveTo>
                    <a:pt x="14" y="416"/>
                  </a:moveTo>
                  <a:cubicBezTo>
                    <a:pt x="6" y="353"/>
                    <a:pt x="0" y="339"/>
                    <a:pt x="14" y="272"/>
                  </a:cubicBezTo>
                  <a:cubicBezTo>
                    <a:pt x="24" y="227"/>
                    <a:pt x="72" y="178"/>
                    <a:pt x="102" y="144"/>
                  </a:cubicBezTo>
                  <a:cubicBezTo>
                    <a:pt x="117" y="127"/>
                    <a:pt x="134" y="112"/>
                    <a:pt x="150" y="96"/>
                  </a:cubicBezTo>
                  <a:cubicBezTo>
                    <a:pt x="164" y="82"/>
                    <a:pt x="198" y="64"/>
                    <a:pt x="198" y="64"/>
                  </a:cubicBezTo>
                  <a:cubicBezTo>
                    <a:pt x="231" y="14"/>
                    <a:pt x="294" y="7"/>
                    <a:pt x="350" y="0"/>
                  </a:cubicBezTo>
                  <a:cubicBezTo>
                    <a:pt x="411" y="3"/>
                    <a:pt x="473" y="1"/>
                    <a:pt x="534" y="8"/>
                  </a:cubicBezTo>
                  <a:cubicBezTo>
                    <a:pt x="582" y="13"/>
                    <a:pt x="624" y="71"/>
                    <a:pt x="662" y="96"/>
                  </a:cubicBezTo>
                  <a:cubicBezTo>
                    <a:pt x="691" y="140"/>
                    <a:pt x="698" y="151"/>
                    <a:pt x="710" y="200"/>
                  </a:cubicBezTo>
                  <a:cubicBezTo>
                    <a:pt x="707" y="267"/>
                    <a:pt x="707" y="333"/>
                    <a:pt x="702" y="400"/>
                  </a:cubicBezTo>
                  <a:cubicBezTo>
                    <a:pt x="700" y="423"/>
                    <a:pt x="688" y="428"/>
                    <a:pt x="678" y="448"/>
                  </a:cubicBezTo>
                  <a:cubicBezTo>
                    <a:pt x="646" y="512"/>
                    <a:pt x="626" y="607"/>
                    <a:pt x="550" y="632"/>
                  </a:cubicBezTo>
                  <a:cubicBezTo>
                    <a:pt x="539" y="640"/>
                    <a:pt x="530" y="651"/>
                    <a:pt x="518" y="656"/>
                  </a:cubicBezTo>
                  <a:cubicBezTo>
                    <a:pt x="503" y="662"/>
                    <a:pt x="470" y="648"/>
                    <a:pt x="470" y="664"/>
                  </a:cubicBezTo>
                  <a:cubicBezTo>
                    <a:pt x="470" y="681"/>
                    <a:pt x="502" y="675"/>
                    <a:pt x="518" y="680"/>
                  </a:cubicBezTo>
                  <a:cubicBezTo>
                    <a:pt x="534" y="685"/>
                    <a:pt x="566" y="696"/>
                    <a:pt x="566" y="696"/>
                  </a:cubicBezTo>
                  <a:cubicBezTo>
                    <a:pt x="569" y="704"/>
                    <a:pt x="580" y="714"/>
                    <a:pt x="574" y="720"/>
                  </a:cubicBezTo>
                  <a:cubicBezTo>
                    <a:pt x="562" y="732"/>
                    <a:pt x="542" y="731"/>
                    <a:pt x="526" y="736"/>
                  </a:cubicBezTo>
                  <a:cubicBezTo>
                    <a:pt x="517" y="739"/>
                    <a:pt x="511" y="748"/>
                    <a:pt x="502" y="752"/>
                  </a:cubicBezTo>
                  <a:cubicBezTo>
                    <a:pt x="487" y="759"/>
                    <a:pt x="454" y="768"/>
                    <a:pt x="454" y="768"/>
                  </a:cubicBezTo>
                  <a:cubicBezTo>
                    <a:pt x="448" y="750"/>
                    <a:pt x="453" y="725"/>
                    <a:pt x="438" y="712"/>
                  </a:cubicBezTo>
                  <a:cubicBezTo>
                    <a:pt x="407" y="685"/>
                    <a:pt x="256" y="689"/>
                    <a:pt x="246" y="688"/>
                  </a:cubicBezTo>
                  <a:cubicBezTo>
                    <a:pt x="207" y="680"/>
                    <a:pt x="166" y="674"/>
                    <a:pt x="134" y="648"/>
                  </a:cubicBezTo>
                  <a:cubicBezTo>
                    <a:pt x="125" y="641"/>
                    <a:pt x="117" y="633"/>
                    <a:pt x="110" y="624"/>
                  </a:cubicBezTo>
                  <a:cubicBezTo>
                    <a:pt x="98" y="609"/>
                    <a:pt x="78" y="576"/>
                    <a:pt x="78" y="576"/>
                  </a:cubicBezTo>
                  <a:cubicBezTo>
                    <a:pt x="66" y="506"/>
                    <a:pt x="74" y="544"/>
                    <a:pt x="54" y="464"/>
                  </a:cubicBezTo>
                  <a:cubicBezTo>
                    <a:pt x="37" y="397"/>
                    <a:pt x="58" y="463"/>
                    <a:pt x="30" y="408"/>
                  </a:cubicBezTo>
                  <a:cubicBezTo>
                    <a:pt x="26" y="400"/>
                    <a:pt x="30" y="380"/>
                    <a:pt x="22" y="384"/>
                  </a:cubicBezTo>
                  <a:cubicBezTo>
                    <a:pt x="12" y="389"/>
                    <a:pt x="17" y="405"/>
                    <a:pt x="14" y="416"/>
                  </a:cubicBez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2059" name="Group 9"/>
            <p:cNvGrpSpPr>
              <a:grpSpLocks/>
            </p:cNvGrpSpPr>
            <p:nvPr/>
          </p:nvGrpSpPr>
          <p:grpSpPr bwMode="auto">
            <a:xfrm rot="416244">
              <a:off x="9" y="1746"/>
              <a:ext cx="1771" cy="1741"/>
              <a:chOff x="41" y="2787"/>
              <a:chExt cx="902" cy="833"/>
            </a:xfrm>
          </p:grpSpPr>
          <p:sp>
            <p:nvSpPr>
              <p:cNvPr id="129034" name="Freeform 10"/>
              <p:cNvSpPr>
                <a:spLocks/>
              </p:cNvSpPr>
              <p:nvPr userDrawn="1"/>
            </p:nvSpPr>
            <p:spPr bwMode="ltGray">
              <a:xfrm rot="373331" flipH="1">
                <a:off x="125" y="2787"/>
                <a:ext cx="313" cy="303"/>
              </a:xfrm>
              <a:custGeom>
                <a:avLst/>
                <a:gdLst/>
                <a:ahLst/>
                <a:cxnLst>
                  <a:cxn ang="0">
                    <a:pos x="46" y="210"/>
                  </a:cxn>
                  <a:cxn ang="0">
                    <a:pos x="37" y="198"/>
                  </a:cxn>
                  <a:cxn ang="0">
                    <a:pos x="26" y="181"/>
                  </a:cxn>
                  <a:cxn ang="0">
                    <a:pos x="15" y="159"/>
                  </a:cxn>
                  <a:cxn ang="0">
                    <a:pos x="5" y="135"/>
                  </a:cxn>
                  <a:cxn ang="0">
                    <a:pos x="0" y="109"/>
                  </a:cxn>
                  <a:cxn ang="0">
                    <a:pos x="1" y="82"/>
                  </a:cxn>
                  <a:cxn ang="0">
                    <a:pos x="9" y="57"/>
                  </a:cxn>
                  <a:cxn ang="0">
                    <a:pos x="27" y="35"/>
                  </a:cxn>
                  <a:cxn ang="0">
                    <a:pos x="45" y="22"/>
                  </a:cxn>
                  <a:cxn ang="0">
                    <a:pos x="60" y="12"/>
                  </a:cxn>
                  <a:cxn ang="0">
                    <a:pos x="72" y="7"/>
                  </a:cxn>
                  <a:cxn ang="0">
                    <a:pos x="81" y="5"/>
                  </a:cxn>
                  <a:cxn ang="0">
                    <a:pos x="88" y="5"/>
                  </a:cxn>
                  <a:cxn ang="0">
                    <a:pos x="104" y="0"/>
                  </a:cxn>
                  <a:cxn ang="0">
                    <a:pos x="148" y="8"/>
                  </a:cxn>
                  <a:cxn ang="0">
                    <a:pos x="160" y="12"/>
                  </a:cxn>
                  <a:cxn ang="0">
                    <a:pos x="172" y="15"/>
                  </a:cxn>
                  <a:cxn ang="0">
                    <a:pos x="182" y="19"/>
                  </a:cxn>
                  <a:cxn ang="0">
                    <a:pos x="190" y="23"/>
                  </a:cxn>
                  <a:cxn ang="0">
                    <a:pos x="198" y="27"/>
                  </a:cxn>
                  <a:cxn ang="0">
                    <a:pos x="205" y="32"/>
                  </a:cxn>
                  <a:cxn ang="0">
                    <a:pos x="211" y="38"/>
                  </a:cxn>
                  <a:cxn ang="0">
                    <a:pos x="217" y="45"/>
                  </a:cxn>
                  <a:cxn ang="0">
                    <a:pos x="205" y="40"/>
                  </a:cxn>
                  <a:cxn ang="0">
                    <a:pos x="194" y="36"/>
                  </a:cxn>
                  <a:cxn ang="0">
                    <a:pos x="183" y="33"/>
                  </a:cxn>
                  <a:cxn ang="0">
                    <a:pos x="172" y="30"/>
                  </a:cxn>
                  <a:cxn ang="0">
                    <a:pos x="163" y="27"/>
                  </a:cxn>
                  <a:cxn ang="0">
                    <a:pos x="153" y="26"/>
                  </a:cxn>
                  <a:cxn ang="0">
                    <a:pos x="143" y="24"/>
                  </a:cxn>
                  <a:cxn ang="0">
                    <a:pos x="134" y="24"/>
                  </a:cxn>
                  <a:cxn ang="0">
                    <a:pos x="125" y="24"/>
                  </a:cxn>
                  <a:cxn ang="0">
                    <a:pos x="116" y="25"/>
                  </a:cxn>
                  <a:cxn ang="0">
                    <a:pos x="107" y="27"/>
                  </a:cxn>
                  <a:cxn ang="0">
                    <a:pos x="99" y="29"/>
                  </a:cxn>
                  <a:cxn ang="0">
                    <a:pos x="91" y="33"/>
                  </a:cxn>
                  <a:cxn ang="0">
                    <a:pos x="82" y="36"/>
                  </a:cxn>
                  <a:cxn ang="0">
                    <a:pos x="74" y="41"/>
                  </a:cxn>
                  <a:cxn ang="0">
                    <a:pos x="66" y="46"/>
                  </a:cxn>
                  <a:cxn ang="0">
                    <a:pos x="52" y="61"/>
                  </a:cxn>
                  <a:cxn ang="0">
                    <a:pos x="42" y="80"/>
                  </a:cxn>
                  <a:cxn ang="0">
                    <a:pos x="37" y="103"/>
                  </a:cxn>
                  <a:cxn ang="0">
                    <a:pos x="35" y="126"/>
                  </a:cxn>
                  <a:cxn ang="0">
                    <a:pos x="35" y="151"/>
                  </a:cxn>
                  <a:cxn ang="0">
                    <a:pos x="38" y="174"/>
                  </a:cxn>
                  <a:cxn ang="0">
                    <a:pos x="41" y="194"/>
                  </a:cxn>
                  <a:cxn ang="0">
                    <a:pos x="46" y="210"/>
                  </a:cxn>
                </a:cxnLst>
                <a:rect l="0" t="0" r="r" b="b"/>
                <a:pathLst>
                  <a:path w="217" h="210">
                    <a:moveTo>
                      <a:pt x="46" y="210"/>
                    </a:moveTo>
                    <a:lnTo>
                      <a:pt x="37" y="198"/>
                    </a:lnTo>
                    <a:lnTo>
                      <a:pt x="26" y="181"/>
                    </a:lnTo>
                    <a:lnTo>
                      <a:pt x="15" y="159"/>
                    </a:lnTo>
                    <a:lnTo>
                      <a:pt x="5" y="135"/>
                    </a:lnTo>
                    <a:lnTo>
                      <a:pt x="0" y="109"/>
                    </a:lnTo>
                    <a:lnTo>
                      <a:pt x="1" y="82"/>
                    </a:lnTo>
                    <a:lnTo>
                      <a:pt x="9" y="57"/>
                    </a:lnTo>
                    <a:lnTo>
                      <a:pt x="27" y="35"/>
                    </a:lnTo>
                    <a:lnTo>
                      <a:pt x="45" y="22"/>
                    </a:lnTo>
                    <a:lnTo>
                      <a:pt x="60" y="12"/>
                    </a:lnTo>
                    <a:lnTo>
                      <a:pt x="72" y="7"/>
                    </a:lnTo>
                    <a:lnTo>
                      <a:pt x="81" y="5"/>
                    </a:lnTo>
                    <a:lnTo>
                      <a:pt x="88" y="5"/>
                    </a:lnTo>
                    <a:lnTo>
                      <a:pt x="104" y="0"/>
                    </a:lnTo>
                    <a:lnTo>
                      <a:pt x="148" y="8"/>
                    </a:lnTo>
                    <a:lnTo>
                      <a:pt x="160" y="12"/>
                    </a:lnTo>
                    <a:lnTo>
                      <a:pt x="172" y="15"/>
                    </a:lnTo>
                    <a:lnTo>
                      <a:pt x="182" y="19"/>
                    </a:lnTo>
                    <a:lnTo>
                      <a:pt x="190" y="23"/>
                    </a:lnTo>
                    <a:lnTo>
                      <a:pt x="198" y="27"/>
                    </a:lnTo>
                    <a:lnTo>
                      <a:pt x="205" y="32"/>
                    </a:lnTo>
                    <a:lnTo>
                      <a:pt x="211" y="38"/>
                    </a:lnTo>
                    <a:lnTo>
                      <a:pt x="217" y="45"/>
                    </a:lnTo>
                    <a:lnTo>
                      <a:pt x="205" y="40"/>
                    </a:lnTo>
                    <a:lnTo>
                      <a:pt x="194" y="36"/>
                    </a:lnTo>
                    <a:lnTo>
                      <a:pt x="183" y="33"/>
                    </a:lnTo>
                    <a:lnTo>
                      <a:pt x="172" y="30"/>
                    </a:lnTo>
                    <a:lnTo>
                      <a:pt x="163" y="27"/>
                    </a:lnTo>
                    <a:lnTo>
                      <a:pt x="153" y="26"/>
                    </a:lnTo>
                    <a:lnTo>
                      <a:pt x="143" y="24"/>
                    </a:lnTo>
                    <a:lnTo>
                      <a:pt x="134" y="24"/>
                    </a:lnTo>
                    <a:lnTo>
                      <a:pt x="125" y="24"/>
                    </a:lnTo>
                    <a:lnTo>
                      <a:pt x="116" y="25"/>
                    </a:lnTo>
                    <a:lnTo>
                      <a:pt x="107" y="27"/>
                    </a:lnTo>
                    <a:lnTo>
                      <a:pt x="99" y="29"/>
                    </a:lnTo>
                    <a:lnTo>
                      <a:pt x="91" y="33"/>
                    </a:lnTo>
                    <a:lnTo>
                      <a:pt x="82" y="36"/>
                    </a:lnTo>
                    <a:lnTo>
                      <a:pt x="74" y="41"/>
                    </a:lnTo>
                    <a:lnTo>
                      <a:pt x="66" y="46"/>
                    </a:lnTo>
                    <a:lnTo>
                      <a:pt x="52" y="61"/>
                    </a:lnTo>
                    <a:lnTo>
                      <a:pt x="42" y="80"/>
                    </a:lnTo>
                    <a:lnTo>
                      <a:pt x="37" y="103"/>
                    </a:lnTo>
                    <a:lnTo>
                      <a:pt x="35" y="126"/>
                    </a:lnTo>
                    <a:lnTo>
                      <a:pt x="35" y="151"/>
                    </a:lnTo>
                    <a:lnTo>
                      <a:pt x="38" y="174"/>
                    </a:lnTo>
                    <a:lnTo>
                      <a:pt x="41" y="194"/>
                    </a:lnTo>
                    <a:lnTo>
                      <a:pt x="46" y="21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9035" name="Freeform 11"/>
              <p:cNvSpPr>
                <a:spLocks/>
              </p:cNvSpPr>
              <p:nvPr userDrawn="1"/>
            </p:nvSpPr>
            <p:spPr bwMode="ltGray">
              <a:xfrm rot="373331" flipH="1">
                <a:off x="41" y="2843"/>
                <a:ext cx="262" cy="308"/>
              </a:xfrm>
              <a:custGeom>
                <a:avLst/>
                <a:gdLst/>
                <a:ahLst/>
                <a:cxnLst>
                  <a:cxn ang="0">
                    <a:pos x="109" y="0"/>
                  </a:cxn>
                  <a:cxn ang="0">
                    <a:pos x="112" y="2"/>
                  </a:cxn>
                  <a:cxn ang="0">
                    <a:pos x="118" y="8"/>
                  </a:cxn>
                  <a:cxn ang="0">
                    <a:pos x="127" y="18"/>
                  </a:cxn>
                  <a:cxn ang="0">
                    <a:pos x="137" y="33"/>
                  </a:cxn>
                  <a:cxn ang="0">
                    <a:pos x="145" y="52"/>
                  </a:cxn>
                  <a:cxn ang="0">
                    <a:pos x="150" y="76"/>
                  </a:cxn>
                  <a:cxn ang="0">
                    <a:pos x="150" y="105"/>
                  </a:cxn>
                  <a:cxn ang="0">
                    <a:pos x="144" y="139"/>
                  </a:cxn>
                  <a:cxn ang="0">
                    <a:pos x="140" y="149"/>
                  </a:cxn>
                  <a:cxn ang="0">
                    <a:pos x="136" y="157"/>
                  </a:cxn>
                  <a:cxn ang="0">
                    <a:pos x="131" y="165"/>
                  </a:cxn>
                  <a:cxn ang="0">
                    <a:pos x="125" y="173"/>
                  </a:cxn>
                  <a:cxn ang="0">
                    <a:pos x="117" y="180"/>
                  </a:cxn>
                  <a:cxn ang="0">
                    <a:pos x="110" y="185"/>
                  </a:cxn>
                  <a:cxn ang="0">
                    <a:pos x="102" y="191"/>
                  </a:cxn>
                  <a:cxn ang="0">
                    <a:pos x="92" y="195"/>
                  </a:cxn>
                  <a:cxn ang="0">
                    <a:pos x="82" y="197"/>
                  </a:cxn>
                  <a:cxn ang="0">
                    <a:pos x="72" y="200"/>
                  </a:cxn>
                  <a:cxn ang="0">
                    <a:pos x="61" y="201"/>
                  </a:cxn>
                  <a:cxn ang="0">
                    <a:pos x="49" y="201"/>
                  </a:cxn>
                  <a:cxn ang="0">
                    <a:pos x="37" y="200"/>
                  </a:cxn>
                  <a:cxn ang="0">
                    <a:pos x="25" y="197"/>
                  </a:cxn>
                  <a:cxn ang="0">
                    <a:pos x="12" y="193"/>
                  </a:cxn>
                  <a:cxn ang="0">
                    <a:pos x="0" y="188"/>
                  </a:cxn>
                  <a:cxn ang="0">
                    <a:pos x="11" y="195"/>
                  </a:cxn>
                  <a:cxn ang="0">
                    <a:pos x="22" y="200"/>
                  </a:cxn>
                  <a:cxn ang="0">
                    <a:pos x="33" y="205"/>
                  </a:cxn>
                  <a:cxn ang="0">
                    <a:pos x="43" y="208"/>
                  </a:cxn>
                  <a:cxn ang="0">
                    <a:pos x="53" y="211"/>
                  </a:cxn>
                  <a:cxn ang="0">
                    <a:pos x="63" y="212"/>
                  </a:cxn>
                  <a:cxn ang="0">
                    <a:pos x="73" y="213"/>
                  </a:cxn>
                  <a:cxn ang="0">
                    <a:pos x="83" y="213"/>
                  </a:cxn>
                  <a:cxn ang="0">
                    <a:pos x="91" y="212"/>
                  </a:cxn>
                  <a:cxn ang="0">
                    <a:pos x="100" y="210"/>
                  </a:cxn>
                  <a:cxn ang="0">
                    <a:pos x="108" y="208"/>
                  </a:cxn>
                  <a:cxn ang="0">
                    <a:pos x="116" y="206"/>
                  </a:cxn>
                  <a:cxn ang="0">
                    <a:pos x="123" y="203"/>
                  </a:cxn>
                  <a:cxn ang="0">
                    <a:pos x="130" y="199"/>
                  </a:cxn>
                  <a:cxn ang="0">
                    <a:pos x="136" y="195"/>
                  </a:cxn>
                  <a:cxn ang="0">
                    <a:pos x="142" y="191"/>
                  </a:cxn>
                  <a:cxn ang="0">
                    <a:pos x="158" y="176"/>
                  </a:cxn>
                  <a:cxn ang="0">
                    <a:pos x="169" y="161"/>
                  </a:cxn>
                  <a:cxn ang="0">
                    <a:pos x="176" y="144"/>
                  </a:cxn>
                  <a:cxn ang="0">
                    <a:pos x="179" y="128"/>
                  </a:cxn>
                  <a:cxn ang="0">
                    <a:pos x="181" y="111"/>
                  </a:cxn>
                  <a:cxn ang="0">
                    <a:pos x="181" y="95"/>
                  </a:cxn>
                  <a:cxn ang="0">
                    <a:pos x="182" y="79"/>
                  </a:cxn>
                  <a:cxn ang="0">
                    <a:pos x="173" y="46"/>
                  </a:cxn>
                  <a:cxn ang="0">
                    <a:pos x="156" y="21"/>
                  </a:cxn>
                  <a:cxn ang="0">
                    <a:pos x="151" y="18"/>
                  </a:cxn>
                  <a:cxn ang="0">
                    <a:pos x="147" y="15"/>
                  </a:cxn>
                  <a:cxn ang="0">
                    <a:pos x="142" y="13"/>
                  </a:cxn>
                  <a:cxn ang="0">
                    <a:pos x="138" y="11"/>
                  </a:cxn>
                  <a:cxn ang="0">
                    <a:pos x="132" y="9"/>
                  </a:cxn>
                  <a:cxn ang="0">
                    <a:pos x="126" y="6"/>
                  </a:cxn>
                  <a:cxn ang="0">
                    <a:pos x="119" y="3"/>
                  </a:cxn>
                  <a:cxn ang="0">
                    <a:pos x="109" y="0"/>
                  </a:cxn>
                </a:cxnLst>
                <a:rect l="0" t="0" r="r" b="b"/>
                <a:pathLst>
                  <a:path w="182" h="213">
                    <a:moveTo>
                      <a:pt x="109" y="0"/>
                    </a:moveTo>
                    <a:lnTo>
                      <a:pt x="112" y="2"/>
                    </a:lnTo>
                    <a:lnTo>
                      <a:pt x="118" y="8"/>
                    </a:lnTo>
                    <a:lnTo>
                      <a:pt x="127" y="18"/>
                    </a:lnTo>
                    <a:lnTo>
                      <a:pt x="137" y="33"/>
                    </a:lnTo>
                    <a:lnTo>
                      <a:pt x="145" y="52"/>
                    </a:lnTo>
                    <a:lnTo>
                      <a:pt x="150" y="76"/>
                    </a:lnTo>
                    <a:lnTo>
                      <a:pt x="150" y="105"/>
                    </a:lnTo>
                    <a:lnTo>
                      <a:pt x="144" y="139"/>
                    </a:lnTo>
                    <a:lnTo>
                      <a:pt x="140" y="149"/>
                    </a:lnTo>
                    <a:lnTo>
                      <a:pt x="136" y="157"/>
                    </a:lnTo>
                    <a:lnTo>
                      <a:pt x="131" y="165"/>
                    </a:lnTo>
                    <a:lnTo>
                      <a:pt x="125" y="173"/>
                    </a:lnTo>
                    <a:lnTo>
                      <a:pt x="117" y="180"/>
                    </a:lnTo>
                    <a:lnTo>
                      <a:pt x="110" y="185"/>
                    </a:lnTo>
                    <a:lnTo>
                      <a:pt x="102" y="191"/>
                    </a:lnTo>
                    <a:lnTo>
                      <a:pt x="92" y="195"/>
                    </a:lnTo>
                    <a:lnTo>
                      <a:pt x="82" y="197"/>
                    </a:lnTo>
                    <a:lnTo>
                      <a:pt x="72" y="200"/>
                    </a:lnTo>
                    <a:lnTo>
                      <a:pt x="61" y="201"/>
                    </a:lnTo>
                    <a:lnTo>
                      <a:pt x="49" y="201"/>
                    </a:lnTo>
                    <a:lnTo>
                      <a:pt x="37" y="200"/>
                    </a:lnTo>
                    <a:lnTo>
                      <a:pt x="25" y="197"/>
                    </a:lnTo>
                    <a:lnTo>
                      <a:pt x="12" y="193"/>
                    </a:lnTo>
                    <a:lnTo>
                      <a:pt x="0" y="188"/>
                    </a:lnTo>
                    <a:lnTo>
                      <a:pt x="11" y="195"/>
                    </a:lnTo>
                    <a:lnTo>
                      <a:pt x="22" y="200"/>
                    </a:lnTo>
                    <a:lnTo>
                      <a:pt x="33" y="205"/>
                    </a:lnTo>
                    <a:lnTo>
                      <a:pt x="43" y="208"/>
                    </a:lnTo>
                    <a:lnTo>
                      <a:pt x="53" y="211"/>
                    </a:lnTo>
                    <a:lnTo>
                      <a:pt x="63" y="212"/>
                    </a:lnTo>
                    <a:lnTo>
                      <a:pt x="73" y="213"/>
                    </a:lnTo>
                    <a:lnTo>
                      <a:pt x="83" y="213"/>
                    </a:lnTo>
                    <a:lnTo>
                      <a:pt x="91" y="212"/>
                    </a:lnTo>
                    <a:lnTo>
                      <a:pt x="100" y="210"/>
                    </a:lnTo>
                    <a:lnTo>
                      <a:pt x="108" y="208"/>
                    </a:lnTo>
                    <a:lnTo>
                      <a:pt x="116" y="206"/>
                    </a:lnTo>
                    <a:lnTo>
                      <a:pt x="123" y="203"/>
                    </a:lnTo>
                    <a:lnTo>
                      <a:pt x="130" y="199"/>
                    </a:lnTo>
                    <a:lnTo>
                      <a:pt x="136" y="195"/>
                    </a:lnTo>
                    <a:lnTo>
                      <a:pt x="142" y="191"/>
                    </a:lnTo>
                    <a:lnTo>
                      <a:pt x="158" y="176"/>
                    </a:lnTo>
                    <a:lnTo>
                      <a:pt x="169" y="161"/>
                    </a:lnTo>
                    <a:lnTo>
                      <a:pt x="176" y="144"/>
                    </a:lnTo>
                    <a:lnTo>
                      <a:pt x="179" y="128"/>
                    </a:lnTo>
                    <a:lnTo>
                      <a:pt x="181" y="111"/>
                    </a:lnTo>
                    <a:lnTo>
                      <a:pt x="181" y="95"/>
                    </a:lnTo>
                    <a:lnTo>
                      <a:pt x="182" y="79"/>
                    </a:lnTo>
                    <a:lnTo>
                      <a:pt x="173" y="46"/>
                    </a:lnTo>
                    <a:lnTo>
                      <a:pt x="156" y="21"/>
                    </a:lnTo>
                    <a:lnTo>
                      <a:pt x="151" y="18"/>
                    </a:lnTo>
                    <a:lnTo>
                      <a:pt x="147" y="15"/>
                    </a:lnTo>
                    <a:lnTo>
                      <a:pt x="142" y="13"/>
                    </a:lnTo>
                    <a:lnTo>
                      <a:pt x="138" y="11"/>
                    </a:lnTo>
                    <a:lnTo>
                      <a:pt x="132" y="9"/>
                    </a:lnTo>
                    <a:lnTo>
                      <a:pt x="126" y="6"/>
                    </a:lnTo>
                    <a:lnTo>
                      <a:pt x="119" y="3"/>
                    </a:lnTo>
                    <a:lnTo>
                      <a:pt x="10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9036" name="Freeform 12"/>
              <p:cNvSpPr>
                <a:spLocks/>
              </p:cNvSpPr>
              <p:nvPr userDrawn="1"/>
            </p:nvSpPr>
            <p:spPr bwMode="ltGray">
              <a:xfrm rot="373331" flipH="1">
                <a:off x="121" y="2907"/>
                <a:ext cx="93" cy="156"/>
              </a:xfrm>
              <a:custGeom>
                <a:avLst/>
                <a:gdLst/>
                <a:ahLst/>
                <a:cxnLst>
                  <a:cxn ang="0">
                    <a:pos x="94" y="0"/>
                  </a:cxn>
                  <a:cxn ang="0">
                    <a:pos x="105" y="9"/>
                  </a:cxn>
                  <a:cxn ang="0">
                    <a:pos x="115" y="27"/>
                  </a:cxn>
                  <a:cxn ang="0">
                    <a:pos x="123" y="50"/>
                  </a:cxn>
                  <a:cxn ang="0">
                    <a:pos x="128" y="78"/>
                  </a:cxn>
                  <a:cxn ang="0">
                    <a:pos x="127" y="111"/>
                  </a:cxn>
                  <a:cxn ang="0">
                    <a:pos x="116" y="145"/>
                  </a:cxn>
                  <a:cxn ang="0">
                    <a:pos x="94" y="181"/>
                  </a:cxn>
                  <a:cxn ang="0">
                    <a:pos x="60" y="217"/>
                  </a:cxn>
                  <a:cxn ang="0">
                    <a:pos x="49" y="213"/>
                  </a:cxn>
                  <a:cxn ang="0">
                    <a:pos x="38" y="210"/>
                  </a:cxn>
                  <a:cxn ang="0">
                    <a:pos x="26" y="205"/>
                  </a:cxn>
                  <a:cxn ang="0">
                    <a:pos x="16" y="201"/>
                  </a:cxn>
                  <a:cxn ang="0">
                    <a:pos x="8" y="196"/>
                  </a:cxn>
                  <a:cxn ang="0">
                    <a:pos x="2" y="190"/>
                  </a:cxn>
                  <a:cxn ang="0">
                    <a:pos x="0" y="183"/>
                  </a:cxn>
                  <a:cxn ang="0">
                    <a:pos x="1" y="178"/>
                  </a:cxn>
                  <a:cxn ang="0">
                    <a:pos x="13" y="171"/>
                  </a:cxn>
                  <a:cxn ang="0">
                    <a:pos x="29" y="161"/>
                  </a:cxn>
                  <a:cxn ang="0">
                    <a:pos x="46" y="150"/>
                  </a:cxn>
                  <a:cxn ang="0">
                    <a:pos x="63" y="134"/>
                  </a:cxn>
                  <a:cxn ang="0">
                    <a:pos x="79" y="112"/>
                  </a:cxn>
                  <a:cxn ang="0">
                    <a:pos x="91" y="83"/>
                  </a:cxn>
                  <a:cxn ang="0">
                    <a:pos x="97" y="46"/>
                  </a:cxn>
                  <a:cxn ang="0">
                    <a:pos x="94" y="0"/>
                  </a:cxn>
                </a:cxnLst>
                <a:rect l="0" t="0" r="r" b="b"/>
                <a:pathLst>
                  <a:path w="128" h="217">
                    <a:moveTo>
                      <a:pt x="94" y="0"/>
                    </a:moveTo>
                    <a:lnTo>
                      <a:pt x="105" y="9"/>
                    </a:lnTo>
                    <a:lnTo>
                      <a:pt x="115" y="27"/>
                    </a:lnTo>
                    <a:lnTo>
                      <a:pt x="123" y="50"/>
                    </a:lnTo>
                    <a:lnTo>
                      <a:pt x="128" y="78"/>
                    </a:lnTo>
                    <a:lnTo>
                      <a:pt x="127" y="111"/>
                    </a:lnTo>
                    <a:lnTo>
                      <a:pt x="116" y="145"/>
                    </a:lnTo>
                    <a:lnTo>
                      <a:pt x="94" y="181"/>
                    </a:lnTo>
                    <a:lnTo>
                      <a:pt x="60" y="217"/>
                    </a:lnTo>
                    <a:lnTo>
                      <a:pt x="49" y="213"/>
                    </a:lnTo>
                    <a:lnTo>
                      <a:pt x="38" y="210"/>
                    </a:lnTo>
                    <a:lnTo>
                      <a:pt x="26" y="205"/>
                    </a:lnTo>
                    <a:lnTo>
                      <a:pt x="16" y="201"/>
                    </a:lnTo>
                    <a:lnTo>
                      <a:pt x="8" y="196"/>
                    </a:lnTo>
                    <a:lnTo>
                      <a:pt x="2" y="190"/>
                    </a:lnTo>
                    <a:lnTo>
                      <a:pt x="0" y="183"/>
                    </a:lnTo>
                    <a:lnTo>
                      <a:pt x="1" y="178"/>
                    </a:lnTo>
                    <a:lnTo>
                      <a:pt x="13" y="171"/>
                    </a:lnTo>
                    <a:lnTo>
                      <a:pt x="29" y="161"/>
                    </a:lnTo>
                    <a:lnTo>
                      <a:pt x="46" y="150"/>
                    </a:lnTo>
                    <a:lnTo>
                      <a:pt x="63" y="134"/>
                    </a:lnTo>
                    <a:lnTo>
                      <a:pt x="79" y="112"/>
                    </a:lnTo>
                    <a:lnTo>
                      <a:pt x="91" y="83"/>
                    </a:lnTo>
                    <a:lnTo>
                      <a:pt x="97" y="46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9037" name="Freeform 13"/>
              <p:cNvSpPr>
                <a:spLocks/>
              </p:cNvSpPr>
              <p:nvPr userDrawn="1"/>
            </p:nvSpPr>
            <p:spPr bwMode="ltGray">
              <a:xfrm rot="373331" flipH="1">
                <a:off x="313" y="3110"/>
                <a:ext cx="85" cy="93"/>
              </a:xfrm>
              <a:custGeom>
                <a:avLst/>
                <a:gdLst/>
                <a:ahLst/>
                <a:cxnLst>
                  <a:cxn ang="0">
                    <a:pos x="75" y="0"/>
                  </a:cxn>
                  <a:cxn ang="0">
                    <a:pos x="0" y="25"/>
                  </a:cxn>
                  <a:cxn ang="0">
                    <a:pos x="3" y="26"/>
                  </a:cxn>
                  <a:cxn ang="0">
                    <a:pos x="14" y="29"/>
                  </a:cxn>
                  <a:cxn ang="0">
                    <a:pos x="29" y="36"/>
                  </a:cxn>
                  <a:cxn ang="0">
                    <a:pos x="46" y="47"/>
                  </a:cxn>
                  <a:cxn ang="0">
                    <a:pos x="66" y="62"/>
                  </a:cxn>
                  <a:cxn ang="0">
                    <a:pos x="84" y="80"/>
                  </a:cxn>
                  <a:cxn ang="0">
                    <a:pos x="102" y="103"/>
                  </a:cxn>
                  <a:cxn ang="0">
                    <a:pos x="116" y="132"/>
                  </a:cxn>
                  <a:cxn ang="0">
                    <a:pos x="117" y="120"/>
                  </a:cxn>
                  <a:cxn ang="0">
                    <a:pos x="115" y="107"/>
                  </a:cxn>
                  <a:cxn ang="0">
                    <a:pos x="108" y="90"/>
                  </a:cxn>
                  <a:cxn ang="0">
                    <a:pos x="99" y="74"/>
                  </a:cxn>
                  <a:cxn ang="0">
                    <a:pos x="89" y="58"/>
                  </a:cxn>
                  <a:cxn ang="0">
                    <a:pos x="78" y="45"/>
                  </a:cxn>
                  <a:cxn ang="0">
                    <a:pos x="67" y="36"/>
                  </a:cxn>
                  <a:cxn ang="0">
                    <a:pos x="58" y="32"/>
                  </a:cxn>
                  <a:cxn ang="0">
                    <a:pos x="69" y="29"/>
                  </a:cxn>
                  <a:cxn ang="0">
                    <a:pos x="79" y="28"/>
                  </a:cxn>
                  <a:cxn ang="0">
                    <a:pos x="89" y="26"/>
                  </a:cxn>
                  <a:cxn ang="0">
                    <a:pos x="98" y="25"/>
                  </a:cxn>
                  <a:cxn ang="0">
                    <a:pos x="105" y="24"/>
                  </a:cxn>
                  <a:cxn ang="0">
                    <a:pos x="109" y="22"/>
                  </a:cxn>
                  <a:cxn ang="0">
                    <a:pos x="113" y="21"/>
                  </a:cxn>
                  <a:cxn ang="0">
                    <a:pos x="114" y="21"/>
                  </a:cxn>
                  <a:cxn ang="0">
                    <a:pos x="75" y="0"/>
                  </a:cxn>
                </a:cxnLst>
                <a:rect l="0" t="0" r="r" b="b"/>
                <a:pathLst>
                  <a:path w="117" h="132">
                    <a:moveTo>
                      <a:pt x="75" y="0"/>
                    </a:moveTo>
                    <a:lnTo>
                      <a:pt x="0" y="25"/>
                    </a:lnTo>
                    <a:lnTo>
                      <a:pt x="3" y="26"/>
                    </a:lnTo>
                    <a:lnTo>
                      <a:pt x="14" y="29"/>
                    </a:lnTo>
                    <a:lnTo>
                      <a:pt x="29" y="36"/>
                    </a:lnTo>
                    <a:lnTo>
                      <a:pt x="46" y="47"/>
                    </a:lnTo>
                    <a:lnTo>
                      <a:pt x="66" y="62"/>
                    </a:lnTo>
                    <a:lnTo>
                      <a:pt x="84" y="80"/>
                    </a:lnTo>
                    <a:lnTo>
                      <a:pt x="102" y="103"/>
                    </a:lnTo>
                    <a:lnTo>
                      <a:pt x="116" y="132"/>
                    </a:lnTo>
                    <a:lnTo>
                      <a:pt x="117" y="120"/>
                    </a:lnTo>
                    <a:lnTo>
                      <a:pt x="115" y="107"/>
                    </a:lnTo>
                    <a:lnTo>
                      <a:pt x="108" y="90"/>
                    </a:lnTo>
                    <a:lnTo>
                      <a:pt x="99" y="74"/>
                    </a:lnTo>
                    <a:lnTo>
                      <a:pt x="89" y="58"/>
                    </a:lnTo>
                    <a:lnTo>
                      <a:pt x="78" y="45"/>
                    </a:lnTo>
                    <a:lnTo>
                      <a:pt x="67" y="36"/>
                    </a:lnTo>
                    <a:lnTo>
                      <a:pt x="58" y="32"/>
                    </a:lnTo>
                    <a:lnTo>
                      <a:pt x="69" y="29"/>
                    </a:lnTo>
                    <a:lnTo>
                      <a:pt x="79" y="28"/>
                    </a:lnTo>
                    <a:lnTo>
                      <a:pt x="89" y="26"/>
                    </a:lnTo>
                    <a:lnTo>
                      <a:pt x="98" y="25"/>
                    </a:lnTo>
                    <a:lnTo>
                      <a:pt x="105" y="24"/>
                    </a:lnTo>
                    <a:lnTo>
                      <a:pt x="109" y="22"/>
                    </a:lnTo>
                    <a:lnTo>
                      <a:pt x="113" y="21"/>
                    </a:lnTo>
                    <a:lnTo>
                      <a:pt x="114" y="2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9038" name="Freeform 14"/>
              <p:cNvSpPr>
                <a:spLocks/>
              </p:cNvSpPr>
              <p:nvPr userDrawn="1"/>
            </p:nvSpPr>
            <p:spPr bwMode="ltGray">
              <a:xfrm rot="373331" flipH="1">
                <a:off x="289" y="3134"/>
                <a:ext cx="21" cy="55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23" y="0"/>
                  </a:cxn>
                  <a:cxn ang="0">
                    <a:pos x="16" y="4"/>
                  </a:cxn>
                  <a:cxn ang="0">
                    <a:pos x="9" y="9"/>
                  </a:cxn>
                  <a:cxn ang="0">
                    <a:pos x="4" y="19"/>
                  </a:cxn>
                  <a:cxn ang="0">
                    <a:pos x="1" y="30"/>
                  </a:cxn>
                  <a:cxn ang="0">
                    <a:pos x="0" y="44"/>
                  </a:cxn>
                  <a:cxn ang="0">
                    <a:pos x="3" y="60"/>
                  </a:cxn>
                  <a:cxn ang="0">
                    <a:pos x="11" y="77"/>
                  </a:cxn>
                  <a:cxn ang="0">
                    <a:pos x="15" y="53"/>
                  </a:cxn>
                  <a:cxn ang="0">
                    <a:pos x="19" y="37"/>
                  </a:cxn>
                  <a:cxn ang="0">
                    <a:pos x="23" y="22"/>
                  </a:cxn>
                  <a:cxn ang="0">
                    <a:pos x="29" y="0"/>
                  </a:cxn>
                </a:cxnLst>
                <a:rect l="0" t="0" r="r" b="b"/>
                <a:pathLst>
                  <a:path w="29" h="77">
                    <a:moveTo>
                      <a:pt x="29" y="0"/>
                    </a:moveTo>
                    <a:lnTo>
                      <a:pt x="23" y="0"/>
                    </a:lnTo>
                    <a:lnTo>
                      <a:pt x="16" y="4"/>
                    </a:lnTo>
                    <a:lnTo>
                      <a:pt x="9" y="9"/>
                    </a:lnTo>
                    <a:lnTo>
                      <a:pt x="4" y="19"/>
                    </a:lnTo>
                    <a:lnTo>
                      <a:pt x="1" y="30"/>
                    </a:lnTo>
                    <a:lnTo>
                      <a:pt x="0" y="44"/>
                    </a:lnTo>
                    <a:lnTo>
                      <a:pt x="3" y="60"/>
                    </a:lnTo>
                    <a:lnTo>
                      <a:pt x="11" y="77"/>
                    </a:lnTo>
                    <a:lnTo>
                      <a:pt x="15" y="53"/>
                    </a:lnTo>
                    <a:lnTo>
                      <a:pt x="19" y="37"/>
                    </a:lnTo>
                    <a:lnTo>
                      <a:pt x="23" y="22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grpSp>
            <p:nvGrpSpPr>
              <p:cNvPr id="2091" name="Group 15"/>
              <p:cNvGrpSpPr>
                <a:grpSpLocks/>
              </p:cNvGrpSpPr>
              <p:nvPr userDrawn="1"/>
            </p:nvGrpSpPr>
            <p:grpSpPr bwMode="auto">
              <a:xfrm rot="10886446" flipH="1">
                <a:off x="335" y="3251"/>
                <a:ext cx="608" cy="369"/>
                <a:chOff x="-366" y="1704"/>
                <a:chExt cx="608" cy="369"/>
              </a:xfrm>
            </p:grpSpPr>
            <p:sp>
              <p:nvSpPr>
                <p:cNvPr id="129040" name="Freeform 16"/>
                <p:cNvSpPr>
                  <a:spLocks/>
                </p:cNvSpPr>
                <p:nvPr userDrawn="1"/>
              </p:nvSpPr>
              <p:spPr bwMode="ltGray">
                <a:xfrm rot="4200091">
                  <a:off x="-243" y="1807"/>
                  <a:ext cx="143" cy="390"/>
                </a:xfrm>
                <a:custGeom>
                  <a:avLst/>
                  <a:gdLst/>
                  <a:ahLst/>
                  <a:cxnLst>
                    <a:cxn ang="0">
                      <a:pos x="12" y="44"/>
                    </a:cxn>
                    <a:cxn ang="0">
                      <a:pos x="6" y="72"/>
                    </a:cxn>
                    <a:cxn ang="0">
                      <a:pos x="3" y="99"/>
                    </a:cxn>
                    <a:cxn ang="0">
                      <a:pos x="0" y="125"/>
                    </a:cxn>
                    <a:cxn ang="0">
                      <a:pos x="0" y="151"/>
                    </a:cxn>
                    <a:cxn ang="0">
                      <a:pos x="3" y="180"/>
                    </a:cxn>
                    <a:cxn ang="0">
                      <a:pos x="7" y="211"/>
                    </a:cxn>
                    <a:cxn ang="0">
                      <a:pos x="16" y="247"/>
                    </a:cxn>
                    <a:cxn ang="0">
                      <a:pos x="29" y="287"/>
                    </a:cxn>
                    <a:cxn ang="0">
                      <a:pos x="43" y="325"/>
                    </a:cxn>
                    <a:cxn ang="0">
                      <a:pos x="61" y="364"/>
                    </a:cxn>
                    <a:cxn ang="0">
                      <a:pos x="83" y="406"/>
                    </a:cxn>
                    <a:cxn ang="0">
                      <a:pos x="106" y="446"/>
                    </a:cxn>
                    <a:cxn ang="0">
                      <a:pos x="132" y="483"/>
                    </a:cxn>
                    <a:cxn ang="0">
                      <a:pos x="157" y="516"/>
                    </a:cxn>
                    <a:cxn ang="0">
                      <a:pos x="182" y="544"/>
                    </a:cxn>
                    <a:cxn ang="0">
                      <a:pos x="207" y="564"/>
                    </a:cxn>
                    <a:cxn ang="0">
                      <a:pos x="160" y="501"/>
                    </a:cxn>
                    <a:cxn ang="0">
                      <a:pos x="127" y="448"/>
                    </a:cxn>
                    <a:cxn ang="0">
                      <a:pos x="103" y="405"/>
                    </a:cxn>
                    <a:cxn ang="0">
                      <a:pos x="87" y="368"/>
                    </a:cxn>
                    <a:cxn ang="0">
                      <a:pos x="75" y="337"/>
                    </a:cxn>
                    <a:cxn ang="0">
                      <a:pos x="68" y="309"/>
                    </a:cxn>
                    <a:cxn ang="0">
                      <a:pos x="63" y="285"/>
                    </a:cxn>
                    <a:cxn ang="0">
                      <a:pos x="56" y="261"/>
                    </a:cxn>
                    <a:cxn ang="0">
                      <a:pos x="44" y="205"/>
                    </a:cxn>
                    <a:cxn ang="0">
                      <a:pos x="41" y="140"/>
                    </a:cxn>
                    <a:cxn ang="0">
                      <a:pos x="43" y="68"/>
                    </a:cxn>
                    <a:cxn ang="0">
                      <a:pos x="50" y="0"/>
                    </a:cxn>
                    <a:cxn ang="0">
                      <a:pos x="12" y="44"/>
                    </a:cxn>
                  </a:cxnLst>
                  <a:rect l="0" t="0" r="r" b="b"/>
                  <a:pathLst>
                    <a:path w="207" h="564">
                      <a:moveTo>
                        <a:pt x="12" y="44"/>
                      </a:moveTo>
                      <a:lnTo>
                        <a:pt x="6" y="72"/>
                      </a:lnTo>
                      <a:lnTo>
                        <a:pt x="3" y="99"/>
                      </a:lnTo>
                      <a:lnTo>
                        <a:pt x="0" y="125"/>
                      </a:lnTo>
                      <a:lnTo>
                        <a:pt x="0" y="151"/>
                      </a:lnTo>
                      <a:lnTo>
                        <a:pt x="3" y="180"/>
                      </a:lnTo>
                      <a:lnTo>
                        <a:pt x="7" y="211"/>
                      </a:lnTo>
                      <a:lnTo>
                        <a:pt x="16" y="247"/>
                      </a:lnTo>
                      <a:lnTo>
                        <a:pt x="29" y="287"/>
                      </a:lnTo>
                      <a:lnTo>
                        <a:pt x="43" y="325"/>
                      </a:lnTo>
                      <a:lnTo>
                        <a:pt x="61" y="364"/>
                      </a:lnTo>
                      <a:lnTo>
                        <a:pt x="83" y="406"/>
                      </a:lnTo>
                      <a:lnTo>
                        <a:pt x="106" y="446"/>
                      </a:lnTo>
                      <a:lnTo>
                        <a:pt x="132" y="483"/>
                      </a:lnTo>
                      <a:lnTo>
                        <a:pt x="157" y="516"/>
                      </a:lnTo>
                      <a:lnTo>
                        <a:pt x="182" y="544"/>
                      </a:lnTo>
                      <a:lnTo>
                        <a:pt x="207" y="564"/>
                      </a:lnTo>
                      <a:lnTo>
                        <a:pt x="160" y="501"/>
                      </a:lnTo>
                      <a:lnTo>
                        <a:pt x="127" y="448"/>
                      </a:lnTo>
                      <a:lnTo>
                        <a:pt x="103" y="405"/>
                      </a:lnTo>
                      <a:lnTo>
                        <a:pt x="87" y="368"/>
                      </a:lnTo>
                      <a:lnTo>
                        <a:pt x="75" y="337"/>
                      </a:lnTo>
                      <a:lnTo>
                        <a:pt x="68" y="309"/>
                      </a:lnTo>
                      <a:lnTo>
                        <a:pt x="63" y="285"/>
                      </a:lnTo>
                      <a:lnTo>
                        <a:pt x="56" y="261"/>
                      </a:lnTo>
                      <a:lnTo>
                        <a:pt x="44" y="205"/>
                      </a:lnTo>
                      <a:lnTo>
                        <a:pt x="41" y="140"/>
                      </a:lnTo>
                      <a:lnTo>
                        <a:pt x="43" y="68"/>
                      </a:lnTo>
                      <a:lnTo>
                        <a:pt x="50" y="0"/>
                      </a:lnTo>
                      <a:lnTo>
                        <a:pt x="12" y="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29041" name="Freeform 17"/>
                <p:cNvSpPr>
                  <a:spLocks/>
                </p:cNvSpPr>
                <p:nvPr userDrawn="1"/>
              </p:nvSpPr>
              <p:spPr bwMode="ltGray">
                <a:xfrm rot="4200091">
                  <a:off x="124" y="1761"/>
                  <a:ext cx="33" cy="160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14" y="55"/>
                    </a:cxn>
                    <a:cxn ang="0">
                      <a:pos x="22" y="101"/>
                    </a:cxn>
                    <a:cxn ang="0">
                      <a:pos x="24" y="159"/>
                    </a:cxn>
                    <a:cxn ang="0">
                      <a:pos x="19" y="232"/>
                    </a:cxn>
                    <a:cxn ang="0">
                      <a:pos x="45" y="217"/>
                    </a:cxn>
                    <a:cxn ang="0">
                      <a:pos x="47" y="178"/>
                    </a:cxn>
                    <a:cxn ang="0">
                      <a:pos x="47" y="140"/>
                    </a:cxn>
                    <a:cxn ang="0">
                      <a:pos x="45" y="103"/>
                    </a:cxn>
                    <a:cxn ang="0">
                      <a:pos x="41" y="71"/>
                    </a:cxn>
                    <a:cxn ang="0">
                      <a:pos x="36" y="52"/>
                    </a:cxn>
                    <a:cxn ang="0">
                      <a:pos x="29" y="34"/>
                    </a:cxn>
                    <a:cxn ang="0">
                      <a:pos x="22" y="17"/>
                    </a:cxn>
                    <a:cxn ang="0">
                      <a:pos x="13" y="0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47" h="232">
                      <a:moveTo>
                        <a:pt x="0" y="19"/>
                      </a:moveTo>
                      <a:lnTo>
                        <a:pt x="14" y="55"/>
                      </a:lnTo>
                      <a:lnTo>
                        <a:pt x="22" y="101"/>
                      </a:lnTo>
                      <a:lnTo>
                        <a:pt x="24" y="159"/>
                      </a:lnTo>
                      <a:lnTo>
                        <a:pt x="19" y="232"/>
                      </a:lnTo>
                      <a:lnTo>
                        <a:pt x="45" y="217"/>
                      </a:lnTo>
                      <a:lnTo>
                        <a:pt x="47" y="178"/>
                      </a:lnTo>
                      <a:lnTo>
                        <a:pt x="47" y="140"/>
                      </a:lnTo>
                      <a:lnTo>
                        <a:pt x="45" y="103"/>
                      </a:lnTo>
                      <a:lnTo>
                        <a:pt x="41" y="71"/>
                      </a:lnTo>
                      <a:lnTo>
                        <a:pt x="36" y="52"/>
                      </a:lnTo>
                      <a:lnTo>
                        <a:pt x="29" y="34"/>
                      </a:lnTo>
                      <a:lnTo>
                        <a:pt x="22" y="17"/>
                      </a:lnTo>
                      <a:lnTo>
                        <a:pt x="13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29042" name="Freeform 18"/>
                <p:cNvSpPr>
                  <a:spLocks/>
                </p:cNvSpPr>
                <p:nvPr userDrawn="1"/>
              </p:nvSpPr>
              <p:spPr bwMode="ltGray">
                <a:xfrm rot="4200091">
                  <a:off x="197" y="1721"/>
                  <a:ext cx="60" cy="27"/>
                </a:xfrm>
                <a:custGeom>
                  <a:avLst/>
                  <a:gdLst/>
                  <a:ahLst/>
                  <a:cxnLst>
                    <a:cxn ang="0">
                      <a:pos x="87" y="22"/>
                    </a:cxn>
                    <a:cxn ang="0">
                      <a:pos x="77" y="17"/>
                    </a:cxn>
                    <a:cxn ang="0">
                      <a:pos x="68" y="12"/>
                    </a:cxn>
                    <a:cxn ang="0">
                      <a:pos x="58" y="7"/>
                    </a:cxn>
                    <a:cxn ang="0">
                      <a:pos x="47" y="5"/>
                    </a:cxn>
                    <a:cxn ang="0">
                      <a:pos x="37" y="3"/>
                    </a:cxn>
                    <a:cxn ang="0">
                      <a:pos x="26" y="2"/>
                    </a:cxn>
                    <a:cxn ang="0">
                      <a:pos x="13" y="0"/>
                    </a:cxn>
                    <a:cxn ang="0">
                      <a:pos x="0" y="2"/>
                    </a:cxn>
                    <a:cxn ang="0">
                      <a:pos x="6" y="6"/>
                    </a:cxn>
                    <a:cxn ang="0">
                      <a:pos x="14" y="10"/>
                    </a:cxn>
                    <a:cxn ang="0">
                      <a:pos x="22" y="14"/>
                    </a:cxn>
                    <a:cxn ang="0">
                      <a:pos x="33" y="18"/>
                    </a:cxn>
                    <a:cxn ang="0">
                      <a:pos x="42" y="22"/>
                    </a:cxn>
                    <a:cxn ang="0">
                      <a:pos x="52" y="27"/>
                    </a:cxn>
                    <a:cxn ang="0">
                      <a:pos x="64" y="33"/>
                    </a:cxn>
                    <a:cxn ang="0">
                      <a:pos x="74" y="40"/>
                    </a:cxn>
                    <a:cxn ang="0">
                      <a:pos x="87" y="22"/>
                    </a:cxn>
                  </a:cxnLst>
                  <a:rect l="0" t="0" r="r" b="b"/>
                  <a:pathLst>
                    <a:path w="87" h="40">
                      <a:moveTo>
                        <a:pt x="87" y="22"/>
                      </a:moveTo>
                      <a:lnTo>
                        <a:pt x="77" y="17"/>
                      </a:lnTo>
                      <a:lnTo>
                        <a:pt x="68" y="12"/>
                      </a:lnTo>
                      <a:lnTo>
                        <a:pt x="58" y="7"/>
                      </a:lnTo>
                      <a:lnTo>
                        <a:pt x="47" y="5"/>
                      </a:lnTo>
                      <a:lnTo>
                        <a:pt x="37" y="3"/>
                      </a:lnTo>
                      <a:lnTo>
                        <a:pt x="26" y="2"/>
                      </a:lnTo>
                      <a:lnTo>
                        <a:pt x="13" y="0"/>
                      </a:lnTo>
                      <a:lnTo>
                        <a:pt x="0" y="2"/>
                      </a:lnTo>
                      <a:lnTo>
                        <a:pt x="6" y="6"/>
                      </a:lnTo>
                      <a:lnTo>
                        <a:pt x="14" y="10"/>
                      </a:lnTo>
                      <a:lnTo>
                        <a:pt x="22" y="14"/>
                      </a:lnTo>
                      <a:lnTo>
                        <a:pt x="33" y="18"/>
                      </a:lnTo>
                      <a:lnTo>
                        <a:pt x="42" y="22"/>
                      </a:lnTo>
                      <a:lnTo>
                        <a:pt x="52" y="27"/>
                      </a:lnTo>
                      <a:lnTo>
                        <a:pt x="64" y="33"/>
                      </a:lnTo>
                      <a:lnTo>
                        <a:pt x="74" y="40"/>
                      </a:lnTo>
                      <a:lnTo>
                        <a:pt x="87" y="2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</p:grpSp>
        <p:grpSp>
          <p:nvGrpSpPr>
            <p:cNvPr id="2060" name="Group 19"/>
            <p:cNvGrpSpPr>
              <a:grpSpLocks/>
            </p:cNvGrpSpPr>
            <p:nvPr/>
          </p:nvGrpSpPr>
          <p:grpSpPr bwMode="auto">
            <a:xfrm rot="6248562">
              <a:off x="343" y="3854"/>
              <a:ext cx="392" cy="424"/>
              <a:chOff x="1727" y="866"/>
              <a:chExt cx="129" cy="157"/>
            </a:xfrm>
          </p:grpSpPr>
          <p:sp>
            <p:nvSpPr>
              <p:cNvPr id="129044" name="Freeform 20"/>
              <p:cNvSpPr>
                <a:spLocks/>
              </p:cNvSpPr>
              <p:nvPr userDrawn="1"/>
            </p:nvSpPr>
            <p:spPr bwMode="ltGray">
              <a:xfrm>
                <a:off x="1727" y="867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9045" name="Freeform 21"/>
              <p:cNvSpPr>
                <a:spLocks/>
              </p:cNvSpPr>
              <p:nvPr userDrawn="1"/>
            </p:nvSpPr>
            <p:spPr bwMode="ltGray">
              <a:xfrm>
                <a:off x="1786" y="895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9046" name="Freeform 2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2061" name="Group 23"/>
            <p:cNvGrpSpPr>
              <a:grpSpLocks/>
            </p:cNvGrpSpPr>
            <p:nvPr/>
          </p:nvGrpSpPr>
          <p:grpSpPr bwMode="auto">
            <a:xfrm rot="5003157">
              <a:off x="249" y="1102"/>
              <a:ext cx="412" cy="500"/>
              <a:chOff x="1727" y="866"/>
              <a:chExt cx="129" cy="157"/>
            </a:xfrm>
          </p:grpSpPr>
          <p:sp>
            <p:nvSpPr>
              <p:cNvPr id="129048" name="Freeform 2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9049" name="Freeform 2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9050" name="Freeform 2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2062" name="Group 27"/>
            <p:cNvGrpSpPr>
              <a:grpSpLocks/>
            </p:cNvGrpSpPr>
            <p:nvPr/>
          </p:nvGrpSpPr>
          <p:grpSpPr bwMode="auto">
            <a:xfrm>
              <a:off x="815" y="0"/>
              <a:ext cx="345" cy="367"/>
              <a:chOff x="1727" y="866"/>
              <a:chExt cx="129" cy="157"/>
            </a:xfrm>
          </p:grpSpPr>
          <p:sp>
            <p:nvSpPr>
              <p:cNvPr id="129052" name="Freeform 2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9053" name="Freeform 2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9054" name="Freeform 3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129055" name="Freeform 31"/>
            <p:cNvSpPr>
              <a:spLocks/>
            </p:cNvSpPr>
            <p:nvPr/>
          </p:nvSpPr>
          <p:spPr bwMode="ltGray">
            <a:xfrm>
              <a:off x="87" y="94"/>
              <a:ext cx="699" cy="756"/>
            </a:xfrm>
            <a:custGeom>
              <a:avLst/>
              <a:gdLst/>
              <a:ahLst/>
              <a:cxnLst>
                <a:cxn ang="0">
                  <a:pos x="1" y="392"/>
                </a:cxn>
                <a:cxn ang="0">
                  <a:pos x="3" y="252"/>
                </a:cxn>
                <a:cxn ang="0">
                  <a:pos x="21" y="210"/>
                </a:cxn>
                <a:cxn ang="0">
                  <a:pos x="29" y="182"/>
                </a:cxn>
                <a:cxn ang="0">
                  <a:pos x="39" y="154"/>
                </a:cxn>
                <a:cxn ang="0">
                  <a:pos x="51" y="138"/>
                </a:cxn>
                <a:cxn ang="0">
                  <a:pos x="111" y="74"/>
                </a:cxn>
                <a:cxn ang="0">
                  <a:pos x="169" y="30"/>
                </a:cxn>
                <a:cxn ang="0">
                  <a:pos x="225" y="10"/>
                </a:cxn>
                <a:cxn ang="0">
                  <a:pos x="249" y="4"/>
                </a:cxn>
                <a:cxn ang="0">
                  <a:pos x="265" y="0"/>
                </a:cxn>
                <a:cxn ang="0">
                  <a:pos x="357" y="2"/>
                </a:cxn>
                <a:cxn ang="0">
                  <a:pos x="385" y="6"/>
                </a:cxn>
                <a:cxn ang="0">
                  <a:pos x="489" y="40"/>
                </a:cxn>
                <a:cxn ang="0">
                  <a:pos x="619" y="128"/>
                </a:cxn>
                <a:cxn ang="0">
                  <a:pos x="653" y="178"/>
                </a:cxn>
                <a:cxn ang="0">
                  <a:pos x="693" y="322"/>
                </a:cxn>
                <a:cxn ang="0">
                  <a:pos x="687" y="434"/>
                </a:cxn>
                <a:cxn ang="0">
                  <a:pos x="665" y="538"/>
                </a:cxn>
                <a:cxn ang="0">
                  <a:pos x="639" y="564"/>
                </a:cxn>
                <a:cxn ang="0">
                  <a:pos x="631" y="580"/>
                </a:cxn>
                <a:cxn ang="0">
                  <a:pos x="607" y="588"/>
                </a:cxn>
                <a:cxn ang="0">
                  <a:pos x="473" y="664"/>
                </a:cxn>
                <a:cxn ang="0">
                  <a:pos x="449" y="678"/>
                </a:cxn>
                <a:cxn ang="0">
                  <a:pos x="405" y="684"/>
                </a:cxn>
                <a:cxn ang="0">
                  <a:pos x="375" y="690"/>
                </a:cxn>
                <a:cxn ang="0">
                  <a:pos x="267" y="684"/>
                </a:cxn>
                <a:cxn ang="0">
                  <a:pos x="259" y="722"/>
                </a:cxn>
                <a:cxn ang="0">
                  <a:pos x="241" y="756"/>
                </a:cxn>
                <a:cxn ang="0">
                  <a:pos x="185" y="728"/>
                </a:cxn>
                <a:cxn ang="0">
                  <a:pos x="163" y="720"/>
                </a:cxn>
                <a:cxn ang="0">
                  <a:pos x="151" y="716"/>
                </a:cxn>
                <a:cxn ang="0">
                  <a:pos x="195" y="674"/>
                </a:cxn>
                <a:cxn ang="0">
                  <a:pos x="211" y="644"/>
                </a:cxn>
                <a:cxn ang="0">
                  <a:pos x="209" y="626"/>
                </a:cxn>
                <a:cxn ang="0">
                  <a:pos x="195" y="620"/>
                </a:cxn>
                <a:cxn ang="0">
                  <a:pos x="165" y="596"/>
                </a:cxn>
                <a:cxn ang="0">
                  <a:pos x="99" y="534"/>
                </a:cxn>
                <a:cxn ang="0">
                  <a:pos x="61" y="506"/>
                </a:cxn>
                <a:cxn ang="0">
                  <a:pos x="23" y="470"/>
                </a:cxn>
                <a:cxn ang="0">
                  <a:pos x="7" y="434"/>
                </a:cxn>
                <a:cxn ang="0">
                  <a:pos x="5" y="396"/>
                </a:cxn>
                <a:cxn ang="0">
                  <a:pos x="1" y="392"/>
                </a:cxn>
              </a:cxnLst>
              <a:rect l="0" t="0" r="r" b="b"/>
              <a:pathLst>
                <a:path w="699" h="756">
                  <a:moveTo>
                    <a:pt x="1" y="392"/>
                  </a:moveTo>
                  <a:cubicBezTo>
                    <a:pt x="2" y="345"/>
                    <a:pt x="2" y="299"/>
                    <a:pt x="3" y="252"/>
                  </a:cubicBezTo>
                  <a:cubicBezTo>
                    <a:pt x="3" y="238"/>
                    <a:pt x="16" y="224"/>
                    <a:pt x="21" y="210"/>
                  </a:cubicBezTo>
                  <a:cubicBezTo>
                    <a:pt x="24" y="202"/>
                    <a:pt x="29" y="182"/>
                    <a:pt x="29" y="182"/>
                  </a:cubicBezTo>
                  <a:cubicBezTo>
                    <a:pt x="32" y="173"/>
                    <a:pt x="34" y="163"/>
                    <a:pt x="39" y="154"/>
                  </a:cubicBezTo>
                  <a:cubicBezTo>
                    <a:pt x="42" y="148"/>
                    <a:pt x="51" y="138"/>
                    <a:pt x="51" y="138"/>
                  </a:cubicBezTo>
                  <a:cubicBezTo>
                    <a:pt x="58" y="116"/>
                    <a:pt x="88" y="82"/>
                    <a:pt x="111" y="74"/>
                  </a:cubicBezTo>
                  <a:cubicBezTo>
                    <a:pt x="128" y="61"/>
                    <a:pt x="149" y="37"/>
                    <a:pt x="169" y="30"/>
                  </a:cubicBezTo>
                  <a:cubicBezTo>
                    <a:pt x="182" y="17"/>
                    <a:pt x="207" y="15"/>
                    <a:pt x="225" y="10"/>
                  </a:cubicBezTo>
                  <a:cubicBezTo>
                    <a:pt x="233" y="8"/>
                    <a:pt x="241" y="6"/>
                    <a:pt x="249" y="4"/>
                  </a:cubicBezTo>
                  <a:cubicBezTo>
                    <a:pt x="254" y="3"/>
                    <a:pt x="265" y="0"/>
                    <a:pt x="265" y="0"/>
                  </a:cubicBezTo>
                  <a:cubicBezTo>
                    <a:pt x="296" y="1"/>
                    <a:pt x="326" y="0"/>
                    <a:pt x="357" y="2"/>
                  </a:cubicBezTo>
                  <a:cubicBezTo>
                    <a:pt x="366" y="2"/>
                    <a:pt x="385" y="6"/>
                    <a:pt x="385" y="6"/>
                  </a:cubicBezTo>
                  <a:cubicBezTo>
                    <a:pt x="417" y="17"/>
                    <a:pt x="463" y="14"/>
                    <a:pt x="489" y="40"/>
                  </a:cubicBezTo>
                  <a:cubicBezTo>
                    <a:pt x="528" y="60"/>
                    <a:pt x="592" y="105"/>
                    <a:pt x="619" y="128"/>
                  </a:cubicBezTo>
                  <a:cubicBezTo>
                    <a:pt x="635" y="134"/>
                    <a:pt x="643" y="164"/>
                    <a:pt x="653" y="178"/>
                  </a:cubicBezTo>
                  <a:cubicBezTo>
                    <a:pt x="667" y="234"/>
                    <a:pt x="687" y="265"/>
                    <a:pt x="693" y="322"/>
                  </a:cubicBezTo>
                  <a:cubicBezTo>
                    <a:pt x="699" y="365"/>
                    <a:pt x="692" y="398"/>
                    <a:pt x="687" y="434"/>
                  </a:cubicBezTo>
                  <a:cubicBezTo>
                    <a:pt x="686" y="469"/>
                    <a:pt x="691" y="510"/>
                    <a:pt x="665" y="538"/>
                  </a:cubicBezTo>
                  <a:cubicBezTo>
                    <a:pt x="657" y="547"/>
                    <a:pt x="644" y="553"/>
                    <a:pt x="639" y="564"/>
                  </a:cubicBezTo>
                  <a:cubicBezTo>
                    <a:pt x="636" y="569"/>
                    <a:pt x="636" y="576"/>
                    <a:pt x="631" y="580"/>
                  </a:cubicBezTo>
                  <a:cubicBezTo>
                    <a:pt x="624" y="585"/>
                    <a:pt x="607" y="588"/>
                    <a:pt x="607" y="588"/>
                  </a:cubicBezTo>
                  <a:cubicBezTo>
                    <a:pt x="581" y="602"/>
                    <a:pt x="499" y="649"/>
                    <a:pt x="473" y="664"/>
                  </a:cubicBezTo>
                  <a:cubicBezTo>
                    <a:pt x="465" y="666"/>
                    <a:pt x="449" y="678"/>
                    <a:pt x="449" y="678"/>
                  </a:cubicBezTo>
                  <a:cubicBezTo>
                    <a:pt x="438" y="685"/>
                    <a:pt x="417" y="679"/>
                    <a:pt x="405" y="684"/>
                  </a:cubicBezTo>
                  <a:cubicBezTo>
                    <a:pt x="396" y="687"/>
                    <a:pt x="385" y="688"/>
                    <a:pt x="375" y="690"/>
                  </a:cubicBezTo>
                  <a:cubicBezTo>
                    <a:pt x="328" y="689"/>
                    <a:pt x="307" y="687"/>
                    <a:pt x="267" y="684"/>
                  </a:cubicBezTo>
                  <a:cubicBezTo>
                    <a:pt x="249" y="690"/>
                    <a:pt x="264" y="683"/>
                    <a:pt x="259" y="722"/>
                  </a:cubicBezTo>
                  <a:cubicBezTo>
                    <a:pt x="258" y="733"/>
                    <a:pt x="250" y="750"/>
                    <a:pt x="241" y="756"/>
                  </a:cubicBezTo>
                  <a:cubicBezTo>
                    <a:pt x="218" y="752"/>
                    <a:pt x="207" y="735"/>
                    <a:pt x="185" y="728"/>
                  </a:cubicBezTo>
                  <a:cubicBezTo>
                    <a:pt x="176" y="725"/>
                    <a:pt x="171" y="724"/>
                    <a:pt x="163" y="720"/>
                  </a:cubicBezTo>
                  <a:cubicBezTo>
                    <a:pt x="159" y="718"/>
                    <a:pt x="151" y="716"/>
                    <a:pt x="151" y="716"/>
                  </a:cubicBezTo>
                  <a:cubicBezTo>
                    <a:pt x="157" y="695"/>
                    <a:pt x="180" y="689"/>
                    <a:pt x="195" y="674"/>
                  </a:cubicBezTo>
                  <a:cubicBezTo>
                    <a:pt x="198" y="665"/>
                    <a:pt x="205" y="652"/>
                    <a:pt x="211" y="644"/>
                  </a:cubicBezTo>
                  <a:cubicBezTo>
                    <a:pt x="210" y="638"/>
                    <a:pt x="212" y="631"/>
                    <a:pt x="209" y="626"/>
                  </a:cubicBezTo>
                  <a:cubicBezTo>
                    <a:pt x="207" y="621"/>
                    <a:pt x="199" y="623"/>
                    <a:pt x="195" y="620"/>
                  </a:cubicBezTo>
                  <a:cubicBezTo>
                    <a:pt x="185" y="612"/>
                    <a:pt x="173" y="606"/>
                    <a:pt x="165" y="596"/>
                  </a:cubicBezTo>
                  <a:cubicBezTo>
                    <a:pt x="146" y="573"/>
                    <a:pt x="123" y="552"/>
                    <a:pt x="99" y="534"/>
                  </a:cubicBezTo>
                  <a:cubicBezTo>
                    <a:pt x="87" y="525"/>
                    <a:pt x="72" y="517"/>
                    <a:pt x="61" y="506"/>
                  </a:cubicBezTo>
                  <a:cubicBezTo>
                    <a:pt x="49" y="494"/>
                    <a:pt x="37" y="480"/>
                    <a:pt x="23" y="470"/>
                  </a:cubicBezTo>
                  <a:cubicBezTo>
                    <a:pt x="13" y="456"/>
                    <a:pt x="10" y="451"/>
                    <a:pt x="7" y="434"/>
                  </a:cubicBezTo>
                  <a:cubicBezTo>
                    <a:pt x="6" y="421"/>
                    <a:pt x="7" y="408"/>
                    <a:pt x="5" y="396"/>
                  </a:cubicBezTo>
                  <a:cubicBezTo>
                    <a:pt x="5" y="394"/>
                    <a:pt x="0" y="391"/>
                    <a:pt x="1" y="392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9056" name="Freeform 32"/>
            <p:cNvSpPr>
              <a:spLocks/>
            </p:cNvSpPr>
            <p:nvPr/>
          </p:nvSpPr>
          <p:spPr bwMode="ltGray">
            <a:xfrm rot="828663">
              <a:off x="242" y="3404"/>
              <a:ext cx="132" cy="16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18" y="5"/>
                </a:cxn>
                <a:cxn ang="0">
                  <a:pos x="37" y="12"/>
                </a:cxn>
                <a:cxn ang="0">
                  <a:pos x="58" y="24"/>
                </a:cxn>
                <a:cxn ang="0">
                  <a:pos x="78" y="44"/>
                </a:cxn>
                <a:cxn ang="0">
                  <a:pos x="96" y="71"/>
                </a:cxn>
                <a:cxn ang="0">
                  <a:pos x="107" y="108"/>
                </a:cxn>
                <a:cxn ang="0">
                  <a:pos x="109" y="156"/>
                </a:cxn>
                <a:cxn ang="0">
                  <a:pos x="105" y="156"/>
                </a:cxn>
                <a:cxn ang="0">
                  <a:pos x="99" y="156"/>
                </a:cxn>
                <a:cxn ang="0">
                  <a:pos x="93" y="156"/>
                </a:cxn>
                <a:cxn ang="0">
                  <a:pos x="87" y="154"/>
                </a:cxn>
                <a:cxn ang="0">
                  <a:pos x="81" y="153"/>
                </a:cxn>
                <a:cxn ang="0">
                  <a:pos x="74" y="150"/>
                </a:cxn>
                <a:cxn ang="0">
                  <a:pos x="66" y="145"/>
                </a:cxn>
                <a:cxn ang="0">
                  <a:pos x="58" y="139"/>
                </a:cxn>
                <a:cxn ang="0">
                  <a:pos x="53" y="126"/>
                </a:cxn>
                <a:cxn ang="0">
                  <a:pos x="53" y="111"/>
                </a:cxn>
                <a:cxn ang="0">
                  <a:pos x="56" y="96"/>
                </a:cxn>
                <a:cxn ang="0">
                  <a:pos x="59" y="80"/>
                </a:cxn>
                <a:cxn ang="0">
                  <a:pos x="56" y="62"/>
                </a:cxn>
                <a:cxn ang="0">
                  <a:pos x="48" y="43"/>
                </a:cxn>
                <a:cxn ang="0">
                  <a:pos x="31" y="23"/>
                </a:cxn>
                <a:cxn ang="0">
                  <a:pos x="0" y="0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9057" name="Freeform 33"/>
            <p:cNvSpPr>
              <a:spLocks/>
            </p:cNvSpPr>
            <p:nvPr/>
          </p:nvSpPr>
          <p:spPr bwMode="ltGray">
            <a:xfrm rot="828663">
              <a:off x="266" y="3592"/>
              <a:ext cx="66" cy="4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6" y="3"/>
                </a:cxn>
                <a:cxn ang="0">
                  <a:pos x="13" y="8"/>
                </a:cxn>
                <a:cxn ang="0">
                  <a:pos x="21" y="12"/>
                </a:cxn>
                <a:cxn ang="0">
                  <a:pos x="29" y="15"/>
                </a:cxn>
                <a:cxn ang="0">
                  <a:pos x="38" y="17"/>
                </a:cxn>
                <a:cxn ang="0">
                  <a:pos x="46" y="18"/>
                </a:cxn>
                <a:cxn ang="0">
                  <a:pos x="54" y="16"/>
                </a:cxn>
                <a:cxn ang="0">
                  <a:pos x="53" y="25"/>
                </a:cxn>
                <a:cxn ang="0">
                  <a:pos x="50" y="33"/>
                </a:cxn>
                <a:cxn ang="0">
                  <a:pos x="44" y="38"/>
                </a:cxn>
                <a:cxn ang="0">
                  <a:pos x="37" y="40"/>
                </a:cxn>
                <a:cxn ang="0">
                  <a:pos x="28" y="39"/>
                </a:cxn>
                <a:cxn ang="0">
                  <a:pos x="19" y="32"/>
                </a:cxn>
                <a:cxn ang="0">
                  <a:pos x="10" y="20"/>
                </a:cxn>
                <a:cxn ang="0">
                  <a:pos x="0" y="0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9058" name="Freeform 34"/>
            <p:cNvSpPr>
              <a:spLocks/>
            </p:cNvSpPr>
            <p:nvPr/>
          </p:nvSpPr>
          <p:spPr bwMode="ltGray">
            <a:xfrm>
              <a:off x="11" y="4110"/>
              <a:ext cx="118" cy="20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8"/>
                </a:cxn>
                <a:cxn ang="0">
                  <a:pos x="15" y="19"/>
                </a:cxn>
                <a:cxn ang="0">
                  <a:pos x="26" y="33"/>
                </a:cxn>
                <a:cxn ang="0">
                  <a:pos x="38" y="51"/>
                </a:cxn>
                <a:cxn ang="0">
                  <a:pos x="54" y="72"/>
                </a:cxn>
                <a:cxn ang="0">
                  <a:pos x="67" y="94"/>
                </a:cxn>
                <a:cxn ang="0">
                  <a:pos x="79" y="119"/>
                </a:cxn>
                <a:cxn ang="0">
                  <a:pos x="87" y="146"/>
                </a:cxn>
                <a:cxn ang="0">
                  <a:pos x="94" y="175"/>
                </a:cxn>
                <a:cxn ang="0">
                  <a:pos x="91" y="209"/>
                </a:cxn>
                <a:cxn ang="0">
                  <a:pos x="118" y="209"/>
                </a:cxn>
                <a:cxn ang="0">
                  <a:pos x="117" y="177"/>
                </a:cxn>
                <a:cxn ang="0">
                  <a:pos x="104" y="119"/>
                </a:cxn>
                <a:cxn ang="0">
                  <a:pos x="82" y="69"/>
                </a:cxn>
                <a:cxn ang="0">
                  <a:pos x="47" y="27"/>
                </a:cxn>
                <a:cxn ang="0">
                  <a:pos x="0" y="0"/>
                </a:cxn>
              </a:cxnLst>
              <a:rect l="0" t="0" r="r" b="b"/>
              <a:pathLst>
                <a:path w="118" h="209">
                  <a:moveTo>
                    <a:pt x="0" y="0"/>
                  </a:moveTo>
                  <a:lnTo>
                    <a:pt x="6" y="8"/>
                  </a:lnTo>
                  <a:lnTo>
                    <a:pt x="15" y="19"/>
                  </a:lnTo>
                  <a:lnTo>
                    <a:pt x="26" y="33"/>
                  </a:lnTo>
                  <a:lnTo>
                    <a:pt x="38" y="51"/>
                  </a:lnTo>
                  <a:lnTo>
                    <a:pt x="54" y="72"/>
                  </a:lnTo>
                  <a:lnTo>
                    <a:pt x="67" y="94"/>
                  </a:lnTo>
                  <a:lnTo>
                    <a:pt x="79" y="119"/>
                  </a:lnTo>
                  <a:lnTo>
                    <a:pt x="87" y="146"/>
                  </a:lnTo>
                  <a:lnTo>
                    <a:pt x="94" y="175"/>
                  </a:lnTo>
                  <a:lnTo>
                    <a:pt x="91" y="209"/>
                  </a:lnTo>
                  <a:lnTo>
                    <a:pt x="118" y="209"/>
                  </a:lnTo>
                  <a:lnTo>
                    <a:pt x="117" y="177"/>
                  </a:lnTo>
                  <a:lnTo>
                    <a:pt x="104" y="119"/>
                  </a:lnTo>
                  <a:lnTo>
                    <a:pt x="82" y="69"/>
                  </a:lnTo>
                  <a:lnTo>
                    <a:pt x="47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9059" name="Freeform 35"/>
            <p:cNvSpPr>
              <a:spLocks/>
            </p:cNvSpPr>
            <p:nvPr/>
          </p:nvSpPr>
          <p:spPr bwMode="ltGray">
            <a:xfrm>
              <a:off x="0" y="3968"/>
              <a:ext cx="130" cy="128"/>
            </a:xfrm>
            <a:custGeom>
              <a:avLst/>
              <a:gdLst/>
              <a:ahLst/>
              <a:cxnLst>
                <a:cxn ang="0">
                  <a:pos x="103" y="0"/>
                </a:cxn>
                <a:cxn ang="0">
                  <a:pos x="130" y="128"/>
                </a:cxn>
                <a:cxn ang="0">
                  <a:pos x="125" y="126"/>
                </a:cxn>
                <a:cxn ang="0">
                  <a:pos x="111" y="121"/>
                </a:cxn>
                <a:cxn ang="0">
                  <a:pos x="92" y="111"/>
                </a:cxn>
                <a:cxn ang="0">
                  <a:pos x="68" y="103"/>
                </a:cxn>
                <a:cxn ang="0">
                  <a:pos x="41" y="94"/>
                </a:cxn>
                <a:cxn ang="0">
                  <a:pos x="19" y="90"/>
                </a:cxn>
                <a:cxn ang="0">
                  <a:pos x="0" y="93"/>
                </a:cxn>
                <a:cxn ang="0">
                  <a:pos x="0" y="72"/>
                </a:cxn>
                <a:cxn ang="0">
                  <a:pos x="12" y="70"/>
                </a:cxn>
                <a:cxn ang="0">
                  <a:pos x="24" y="66"/>
                </a:cxn>
                <a:cxn ang="0">
                  <a:pos x="38" y="66"/>
                </a:cxn>
                <a:cxn ang="0">
                  <a:pos x="51" y="67"/>
                </a:cxn>
                <a:cxn ang="0">
                  <a:pos x="65" y="70"/>
                </a:cxn>
                <a:cxn ang="0">
                  <a:pos x="78" y="78"/>
                </a:cxn>
                <a:cxn ang="0">
                  <a:pos x="81" y="74"/>
                </a:cxn>
                <a:cxn ang="0">
                  <a:pos x="81" y="58"/>
                </a:cxn>
                <a:cxn ang="0">
                  <a:pos x="82" y="37"/>
                </a:cxn>
                <a:cxn ang="0">
                  <a:pos x="82" y="29"/>
                </a:cxn>
                <a:cxn ang="0">
                  <a:pos x="80" y="29"/>
                </a:cxn>
                <a:cxn ang="0">
                  <a:pos x="77" y="27"/>
                </a:cxn>
                <a:cxn ang="0">
                  <a:pos x="76" y="22"/>
                </a:cxn>
                <a:cxn ang="0">
                  <a:pos x="75" y="19"/>
                </a:cxn>
                <a:cxn ang="0">
                  <a:pos x="76" y="15"/>
                </a:cxn>
                <a:cxn ang="0">
                  <a:pos x="79" y="10"/>
                </a:cxn>
                <a:cxn ang="0">
                  <a:pos x="89" y="6"/>
                </a:cxn>
                <a:cxn ang="0">
                  <a:pos x="103" y="0"/>
                </a:cxn>
              </a:cxnLst>
              <a:rect l="0" t="0" r="r" b="b"/>
              <a:pathLst>
                <a:path w="130" h="128">
                  <a:moveTo>
                    <a:pt x="103" y="0"/>
                  </a:moveTo>
                  <a:lnTo>
                    <a:pt x="130" y="128"/>
                  </a:lnTo>
                  <a:lnTo>
                    <a:pt x="125" y="126"/>
                  </a:lnTo>
                  <a:lnTo>
                    <a:pt x="111" y="121"/>
                  </a:lnTo>
                  <a:lnTo>
                    <a:pt x="92" y="111"/>
                  </a:lnTo>
                  <a:lnTo>
                    <a:pt x="68" y="103"/>
                  </a:lnTo>
                  <a:lnTo>
                    <a:pt x="41" y="94"/>
                  </a:lnTo>
                  <a:lnTo>
                    <a:pt x="19" y="90"/>
                  </a:lnTo>
                  <a:lnTo>
                    <a:pt x="0" y="93"/>
                  </a:lnTo>
                  <a:lnTo>
                    <a:pt x="0" y="72"/>
                  </a:lnTo>
                  <a:lnTo>
                    <a:pt x="12" y="70"/>
                  </a:lnTo>
                  <a:lnTo>
                    <a:pt x="24" y="66"/>
                  </a:lnTo>
                  <a:lnTo>
                    <a:pt x="38" y="66"/>
                  </a:lnTo>
                  <a:lnTo>
                    <a:pt x="51" y="67"/>
                  </a:lnTo>
                  <a:lnTo>
                    <a:pt x="65" y="70"/>
                  </a:lnTo>
                  <a:lnTo>
                    <a:pt x="78" y="78"/>
                  </a:lnTo>
                  <a:lnTo>
                    <a:pt x="81" y="74"/>
                  </a:lnTo>
                  <a:lnTo>
                    <a:pt x="81" y="58"/>
                  </a:lnTo>
                  <a:lnTo>
                    <a:pt x="82" y="37"/>
                  </a:lnTo>
                  <a:lnTo>
                    <a:pt x="82" y="29"/>
                  </a:lnTo>
                  <a:lnTo>
                    <a:pt x="80" y="29"/>
                  </a:lnTo>
                  <a:lnTo>
                    <a:pt x="77" y="27"/>
                  </a:lnTo>
                  <a:lnTo>
                    <a:pt x="76" y="22"/>
                  </a:lnTo>
                  <a:lnTo>
                    <a:pt x="75" y="19"/>
                  </a:lnTo>
                  <a:lnTo>
                    <a:pt x="76" y="15"/>
                  </a:lnTo>
                  <a:lnTo>
                    <a:pt x="79" y="10"/>
                  </a:lnTo>
                  <a:lnTo>
                    <a:pt x="89" y="6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9060" name="Freeform 36"/>
            <p:cNvSpPr>
              <a:spLocks/>
            </p:cNvSpPr>
            <p:nvPr/>
          </p:nvSpPr>
          <p:spPr bwMode="ltGray">
            <a:xfrm>
              <a:off x="0" y="3949"/>
              <a:ext cx="47" cy="86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15" y="37"/>
                </a:cxn>
                <a:cxn ang="0">
                  <a:pos x="0" y="59"/>
                </a:cxn>
                <a:cxn ang="0">
                  <a:pos x="0" y="86"/>
                </a:cxn>
                <a:cxn ang="0">
                  <a:pos x="8" y="82"/>
                </a:cxn>
                <a:cxn ang="0">
                  <a:pos x="20" y="73"/>
                </a:cxn>
                <a:cxn ang="0">
                  <a:pos x="33" y="63"/>
                </a:cxn>
                <a:cxn ang="0">
                  <a:pos x="42" y="51"/>
                </a:cxn>
                <a:cxn ang="0">
                  <a:pos x="47" y="36"/>
                </a:cxn>
                <a:cxn ang="0">
                  <a:pos x="46" y="19"/>
                </a:cxn>
                <a:cxn ang="0">
                  <a:pos x="37" y="0"/>
                </a:cxn>
              </a:cxnLst>
              <a:rect l="0" t="0" r="r" b="b"/>
              <a:pathLst>
                <a:path w="47" h="86">
                  <a:moveTo>
                    <a:pt x="37" y="0"/>
                  </a:moveTo>
                  <a:lnTo>
                    <a:pt x="15" y="37"/>
                  </a:lnTo>
                  <a:lnTo>
                    <a:pt x="0" y="59"/>
                  </a:lnTo>
                  <a:lnTo>
                    <a:pt x="0" y="86"/>
                  </a:lnTo>
                  <a:lnTo>
                    <a:pt x="8" y="82"/>
                  </a:lnTo>
                  <a:lnTo>
                    <a:pt x="20" y="73"/>
                  </a:lnTo>
                  <a:lnTo>
                    <a:pt x="33" y="63"/>
                  </a:lnTo>
                  <a:lnTo>
                    <a:pt x="42" y="51"/>
                  </a:lnTo>
                  <a:lnTo>
                    <a:pt x="47" y="36"/>
                  </a:lnTo>
                  <a:lnTo>
                    <a:pt x="46" y="19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9061" name="Freeform 37"/>
            <p:cNvSpPr>
              <a:spLocks/>
            </p:cNvSpPr>
            <p:nvPr/>
          </p:nvSpPr>
          <p:spPr bwMode="ltGray">
            <a:xfrm>
              <a:off x="0" y="3239"/>
              <a:ext cx="497" cy="740"/>
            </a:xfrm>
            <a:custGeom>
              <a:avLst/>
              <a:gdLst/>
              <a:ahLst/>
              <a:cxnLst>
                <a:cxn ang="0">
                  <a:pos x="0" y="13"/>
                </a:cxn>
                <a:cxn ang="0">
                  <a:pos x="41" y="4"/>
                </a:cxn>
                <a:cxn ang="0">
                  <a:pos x="101" y="0"/>
                </a:cxn>
                <a:cxn ang="0">
                  <a:pos x="170" y="4"/>
                </a:cxn>
                <a:cxn ang="0">
                  <a:pos x="248" y="21"/>
                </a:cxn>
                <a:cxn ang="0">
                  <a:pos x="323" y="50"/>
                </a:cxn>
                <a:cxn ang="0">
                  <a:pos x="382" y="90"/>
                </a:cxn>
                <a:cxn ang="0">
                  <a:pos x="428" y="141"/>
                </a:cxn>
                <a:cxn ang="0">
                  <a:pos x="463" y="199"/>
                </a:cxn>
                <a:cxn ang="0">
                  <a:pos x="485" y="262"/>
                </a:cxn>
                <a:cxn ang="0">
                  <a:pos x="496" y="327"/>
                </a:cxn>
                <a:cxn ang="0">
                  <a:pos x="497" y="396"/>
                </a:cxn>
                <a:cxn ang="0">
                  <a:pos x="487" y="462"/>
                </a:cxn>
                <a:cxn ang="0">
                  <a:pos x="470" y="527"/>
                </a:cxn>
                <a:cxn ang="0">
                  <a:pos x="443" y="586"/>
                </a:cxn>
                <a:cxn ang="0">
                  <a:pos x="406" y="639"/>
                </a:cxn>
                <a:cxn ang="0">
                  <a:pos x="364" y="683"/>
                </a:cxn>
                <a:cxn ang="0">
                  <a:pos x="315" y="715"/>
                </a:cxn>
                <a:cxn ang="0">
                  <a:pos x="259" y="736"/>
                </a:cxn>
                <a:cxn ang="0">
                  <a:pos x="198" y="740"/>
                </a:cxn>
                <a:cxn ang="0">
                  <a:pos x="131" y="727"/>
                </a:cxn>
                <a:cxn ang="0">
                  <a:pos x="167" y="728"/>
                </a:cxn>
                <a:cxn ang="0">
                  <a:pos x="204" y="718"/>
                </a:cxn>
                <a:cxn ang="0">
                  <a:pos x="238" y="700"/>
                </a:cxn>
                <a:cxn ang="0">
                  <a:pos x="272" y="670"/>
                </a:cxn>
                <a:cxn ang="0">
                  <a:pos x="304" y="635"/>
                </a:cxn>
                <a:cxn ang="0">
                  <a:pos x="333" y="594"/>
                </a:cxn>
                <a:cxn ang="0">
                  <a:pos x="358" y="549"/>
                </a:cxn>
                <a:cxn ang="0">
                  <a:pos x="381" y="500"/>
                </a:cxn>
                <a:cxn ang="0">
                  <a:pos x="396" y="449"/>
                </a:cxn>
                <a:cxn ang="0">
                  <a:pos x="408" y="397"/>
                </a:cxn>
                <a:cxn ang="0">
                  <a:pos x="414" y="346"/>
                </a:cxn>
                <a:cxn ang="0">
                  <a:pos x="412" y="296"/>
                </a:cxn>
                <a:cxn ang="0">
                  <a:pos x="402" y="251"/>
                </a:cxn>
                <a:cxn ang="0">
                  <a:pos x="384" y="208"/>
                </a:cxn>
                <a:cxn ang="0">
                  <a:pos x="357" y="172"/>
                </a:cxn>
                <a:cxn ang="0">
                  <a:pos x="320" y="142"/>
                </a:cxn>
                <a:cxn ang="0">
                  <a:pos x="260" y="107"/>
                </a:cxn>
                <a:cxn ang="0">
                  <a:pos x="203" y="82"/>
                </a:cxn>
                <a:cxn ang="0">
                  <a:pos x="154" y="65"/>
                </a:cxn>
                <a:cxn ang="0">
                  <a:pos x="108" y="56"/>
                </a:cxn>
                <a:cxn ang="0">
                  <a:pos x="68" y="55"/>
                </a:cxn>
                <a:cxn ang="0">
                  <a:pos x="32" y="61"/>
                </a:cxn>
                <a:cxn ang="0">
                  <a:pos x="0" y="70"/>
                </a:cxn>
                <a:cxn ang="0">
                  <a:pos x="0" y="13"/>
                </a:cxn>
              </a:cxnLst>
              <a:rect l="0" t="0" r="r" b="b"/>
              <a:pathLst>
                <a:path w="497" h="740">
                  <a:moveTo>
                    <a:pt x="0" y="13"/>
                  </a:moveTo>
                  <a:lnTo>
                    <a:pt x="41" y="4"/>
                  </a:lnTo>
                  <a:lnTo>
                    <a:pt x="101" y="0"/>
                  </a:lnTo>
                  <a:lnTo>
                    <a:pt x="170" y="4"/>
                  </a:lnTo>
                  <a:lnTo>
                    <a:pt x="248" y="21"/>
                  </a:lnTo>
                  <a:lnTo>
                    <a:pt x="323" y="50"/>
                  </a:lnTo>
                  <a:lnTo>
                    <a:pt x="382" y="90"/>
                  </a:lnTo>
                  <a:lnTo>
                    <a:pt x="428" y="141"/>
                  </a:lnTo>
                  <a:lnTo>
                    <a:pt x="463" y="199"/>
                  </a:lnTo>
                  <a:lnTo>
                    <a:pt x="485" y="262"/>
                  </a:lnTo>
                  <a:lnTo>
                    <a:pt x="496" y="327"/>
                  </a:lnTo>
                  <a:lnTo>
                    <a:pt x="497" y="396"/>
                  </a:lnTo>
                  <a:lnTo>
                    <a:pt x="487" y="462"/>
                  </a:lnTo>
                  <a:lnTo>
                    <a:pt x="470" y="527"/>
                  </a:lnTo>
                  <a:lnTo>
                    <a:pt x="443" y="586"/>
                  </a:lnTo>
                  <a:lnTo>
                    <a:pt x="406" y="639"/>
                  </a:lnTo>
                  <a:lnTo>
                    <a:pt x="364" y="683"/>
                  </a:lnTo>
                  <a:lnTo>
                    <a:pt x="315" y="715"/>
                  </a:lnTo>
                  <a:lnTo>
                    <a:pt x="259" y="736"/>
                  </a:lnTo>
                  <a:lnTo>
                    <a:pt x="198" y="740"/>
                  </a:lnTo>
                  <a:lnTo>
                    <a:pt x="131" y="727"/>
                  </a:lnTo>
                  <a:lnTo>
                    <a:pt x="167" y="728"/>
                  </a:lnTo>
                  <a:lnTo>
                    <a:pt x="204" y="718"/>
                  </a:lnTo>
                  <a:lnTo>
                    <a:pt x="238" y="700"/>
                  </a:lnTo>
                  <a:lnTo>
                    <a:pt x="272" y="670"/>
                  </a:lnTo>
                  <a:lnTo>
                    <a:pt x="304" y="635"/>
                  </a:lnTo>
                  <a:lnTo>
                    <a:pt x="333" y="594"/>
                  </a:lnTo>
                  <a:lnTo>
                    <a:pt x="358" y="549"/>
                  </a:lnTo>
                  <a:lnTo>
                    <a:pt x="381" y="500"/>
                  </a:lnTo>
                  <a:lnTo>
                    <a:pt x="396" y="449"/>
                  </a:lnTo>
                  <a:lnTo>
                    <a:pt x="408" y="397"/>
                  </a:lnTo>
                  <a:lnTo>
                    <a:pt x="414" y="346"/>
                  </a:lnTo>
                  <a:lnTo>
                    <a:pt x="412" y="296"/>
                  </a:lnTo>
                  <a:lnTo>
                    <a:pt x="402" y="251"/>
                  </a:lnTo>
                  <a:lnTo>
                    <a:pt x="384" y="208"/>
                  </a:lnTo>
                  <a:lnTo>
                    <a:pt x="357" y="172"/>
                  </a:lnTo>
                  <a:lnTo>
                    <a:pt x="320" y="142"/>
                  </a:lnTo>
                  <a:lnTo>
                    <a:pt x="260" y="107"/>
                  </a:lnTo>
                  <a:lnTo>
                    <a:pt x="203" y="82"/>
                  </a:lnTo>
                  <a:lnTo>
                    <a:pt x="154" y="65"/>
                  </a:lnTo>
                  <a:lnTo>
                    <a:pt x="108" y="56"/>
                  </a:lnTo>
                  <a:lnTo>
                    <a:pt x="68" y="55"/>
                  </a:lnTo>
                  <a:lnTo>
                    <a:pt x="32" y="61"/>
                  </a:lnTo>
                  <a:lnTo>
                    <a:pt x="0" y="7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9062" name="Freeform 38"/>
            <p:cNvSpPr>
              <a:spLocks/>
            </p:cNvSpPr>
            <p:nvPr/>
          </p:nvSpPr>
          <p:spPr bwMode="ltGray">
            <a:xfrm rot="1584153">
              <a:off x="20" y="410"/>
              <a:ext cx="344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"/>
                </a:cxn>
                <a:cxn ang="0">
                  <a:pos x="3" y="50"/>
                </a:cxn>
                <a:cxn ang="0">
                  <a:pos x="6" y="75"/>
                </a:cxn>
                <a:cxn ang="0">
                  <a:pos x="11" y="98"/>
                </a:cxn>
                <a:cxn ang="0">
                  <a:pos x="18" y="119"/>
                </a:cxn>
                <a:cxn ang="0">
                  <a:pos x="27" y="141"/>
                </a:cxn>
                <a:cxn ang="0">
                  <a:pos x="38" y="161"/>
                </a:cxn>
                <a:cxn ang="0">
                  <a:pos x="51" y="178"/>
                </a:cxn>
                <a:cxn ang="0">
                  <a:pos x="67" y="194"/>
                </a:cxn>
                <a:cxn ang="0">
                  <a:pos x="86" y="208"/>
                </a:cxn>
                <a:cxn ang="0">
                  <a:pos x="106" y="219"/>
                </a:cxn>
                <a:cxn ang="0">
                  <a:pos x="131" y="228"/>
                </a:cxn>
                <a:cxn ang="0">
                  <a:pos x="158" y="234"/>
                </a:cxn>
                <a:cxn ang="0">
                  <a:pos x="188" y="237"/>
                </a:cxn>
                <a:cxn ang="0">
                  <a:pos x="220" y="236"/>
                </a:cxn>
                <a:cxn ang="0">
                  <a:pos x="257" y="232"/>
                </a:cxn>
                <a:cxn ang="0">
                  <a:pos x="224" y="227"/>
                </a:cxn>
                <a:cxn ang="0">
                  <a:pos x="195" y="220"/>
                </a:cxn>
                <a:cxn ang="0">
                  <a:pos x="170" y="212"/>
                </a:cxn>
                <a:cxn ang="0">
                  <a:pos x="148" y="204"/>
                </a:cxn>
                <a:cxn ang="0">
                  <a:pos x="128" y="193"/>
                </a:cxn>
                <a:cxn ang="0">
                  <a:pos x="112" y="182"/>
                </a:cxn>
                <a:cxn ang="0">
                  <a:pos x="97" y="169"/>
                </a:cxn>
                <a:cxn ang="0">
                  <a:pos x="84" y="155"/>
                </a:cxn>
                <a:cxn ang="0">
                  <a:pos x="72" y="141"/>
                </a:cxn>
                <a:cxn ang="0">
                  <a:pos x="61" y="125"/>
                </a:cxn>
                <a:cxn ang="0">
                  <a:pos x="52" y="107"/>
                </a:cxn>
                <a:cxn ang="0">
                  <a:pos x="43" y="88"/>
                </a:cxn>
                <a:cxn ang="0">
                  <a:pos x="33" y="69"/>
                </a:cxn>
                <a:cxn ang="0">
                  <a:pos x="23" y="47"/>
                </a:cxn>
                <a:cxn ang="0">
                  <a:pos x="12" y="24"/>
                </a:cxn>
                <a:cxn ang="0">
                  <a:pos x="0" y="0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9063" name="Freeform 39"/>
            <p:cNvSpPr>
              <a:spLocks/>
            </p:cNvSpPr>
            <p:nvPr/>
          </p:nvSpPr>
          <p:spPr bwMode="ltGray">
            <a:xfrm rot="1584153">
              <a:off x="242" y="756"/>
              <a:ext cx="167" cy="115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24" y="108"/>
                </a:cxn>
                <a:cxn ang="0">
                  <a:pos x="120" y="107"/>
                </a:cxn>
                <a:cxn ang="0">
                  <a:pos x="107" y="105"/>
                </a:cxn>
                <a:cxn ang="0">
                  <a:pos x="89" y="101"/>
                </a:cxn>
                <a:cxn ang="0">
                  <a:pos x="68" y="99"/>
                </a:cxn>
                <a:cxn ang="0">
                  <a:pos x="45" y="97"/>
                </a:cxn>
                <a:cxn ang="0">
                  <a:pos x="25" y="98"/>
                </a:cxn>
                <a:cxn ang="0">
                  <a:pos x="9" y="102"/>
                </a:cxn>
                <a:cxn ang="0">
                  <a:pos x="0" y="110"/>
                </a:cxn>
                <a:cxn ang="0">
                  <a:pos x="4" y="98"/>
                </a:cxn>
                <a:cxn ang="0">
                  <a:pos x="8" y="89"/>
                </a:cxn>
                <a:cxn ang="0">
                  <a:pos x="16" y="82"/>
                </a:cxn>
                <a:cxn ang="0">
                  <a:pos x="25" y="76"/>
                </a:cxn>
                <a:cxn ang="0">
                  <a:pos x="36" y="72"/>
                </a:cxn>
                <a:cxn ang="0">
                  <a:pos x="47" y="71"/>
                </a:cxn>
                <a:cxn ang="0">
                  <a:pos x="59" y="71"/>
                </a:cxn>
                <a:cxn ang="0">
                  <a:pos x="72" y="74"/>
                </a:cxn>
                <a:cxn ang="0">
                  <a:pos x="73" y="71"/>
                </a:cxn>
                <a:cxn ang="0">
                  <a:pos x="70" y="56"/>
                </a:cxn>
                <a:cxn ang="0">
                  <a:pos x="67" y="38"/>
                </a:cxn>
                <a:cxn ang="0">
                  <a:pos x="65" y="30"/>
                </a:cxn>
                <a:cxn ang="0">
                  <a:pos x="63" y="30"/>
                </a:cxn>
                <a:cxn ang="0">
                  <a:pos x="61" y="29"/>
                </a:cxn>
                <a:cxn ang="0">
                  <a:pos x="59" y="26"/>
                </a:cxn>
                <a:cxn ang="0">
                  <a:pos x="57" y="23"/>
                </a:cxn>
                <a:cxn ang="0">
                  <a:pos x="57" y="19"/>
                </a:cxn>
                <a:cxn ang="0">
                  <a:pos x="59" y="14"/>
                </a:cxn>
                <a:cxn ang="0">
                  <a:pos x="66" y="8"/>
                </a:cxn>
                <a:cxn ang="0">
                  <a:pos x="77" y="0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9064" name="Freeform 40"/>
            <p:cNvSpPr>
              <a:spLocks/>
            </p:cNvSpPr>
            <p:nvPr/>
          </p:nvSpPr>
          <p:spPr bwMode="ltGray">
            <a:xfrm rot="1584153">
              <a:off x="574" y="286"/>
              <a:ext cx="147" cy="1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18" y="5"/>
                </a:cxn>
                <a:cxn ang="0">
                  <a:pos x="37" y="12"/>
                </a:cxn>
                <a:cxn ang="0">
                  <a:pos x="58" y="24"/>
                </a:cxn>
                <a:cxn ang="0">
                  <a:pos x="78" y="44"/>
                </a:cxn>
                <a:cxn ang="0">
                  <a:pos x="96" y="71"/>
                </a:cxn>
                <a:cxn ang="0">
                  <a:pos x="107" y="108"/>
                </a:cxn>
                <a:cxn ang="0">
                  <a:pos x="109" y="156"/>
                </a:cxn>
                <a:cxn ang="0">
                  <a:pos x="105" y="156"/>
                </a:cxn>
                <a:cxn ang="0">
                  <a:pos x="99" y="156"/>
                </a:cxn>
                <a:cxn ang="0">
                  <a:pos x="93" y="156"/>
                </a:cxn>
                <a:cxn ang="0">
                  <a:pos x="87" y="154"/>
                </a:cxn>
                <a:cxn ang="0">
                  <a:pos x="81" y="153"/>
                </a:cxn>
                <a:cxn ang="0">
                  <a:pos x="74" y="150"/>
                </a:cxn>
                <a:cxn ang="0">
                  <a:pos x="66" y="145"/>
                </a:cxn>
                <a:cxn ang="0">
                  <a:pos x="58" y="139"/>
                </a:cxn>
                <a:cxn ang="0">
                  <a:pos x="53" y="126"/>
                </a:cxn>
                <a:cxn ang="0">
                  <a:pos x="53" y="111"/>
                </a:cxn>
                <a:cxn ang="0">
                  <a:pos x="56" y="96"/>
                </a:cxn>
                <a:cxn ang="0">
                  <a:pos x="59" y="80"/>
                </a:cxn>
                <a:cxn ang="0">
                  <a:pos x="56" y="62"/>
                </a:cxn>
                <a:cxn ang="0">
                  <a:pos x="48" y="43"/>
                </a:cxn>
                <a:cxn ang="0">
                  <a:pos x="31" y="23"/>
                </a:cxn>
                <a:cxn ang="0">
                  <a:pos x="0" y="0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9065" name="Freeform 41"/>
            <p:cNvSpPr>
              <a:spLocks/>
            </p:cNvSpPr>
            <p:nvPr/>
          </p:nvSpPr>
          <p:spPr bwMode="ltGray">
            <a:xfrm rot="1584153">
              <a:off x="236" y="721"/>
              <a:ext cx="62" cy="97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20" y="38"/>
                </a:cxn>
                <a:cxn ang="0">
                  <a:pos x="15" y="62"/>
                </a:cxn>
                <a:cxn ang="0">
                  <a:pos x="11" y="79"/>
                </a:cxn>
                <a:cxn ang="0">
                  <a:pos x="0" y="94"/>
                </a:cxn>
                <a:cxn ang="0">
                  <a:pos x="12" y="88"/>
                </a:cxn>
                <a:cxn ang="0">
                  <a:pos x="23" y="80"/>
                </a:cxn>
                <a:cxn ang="0">
                  <a:pos x="32" y="69"/>
                </a:cxn>
                <a:cxn ang="0">
                  <a:pos x="40" y="57"/>
                </a:cxn>
                <a:cxn ang="0">
                  <a:pos x="45" y="44"/>
                </a:cxn>
                <a:cxn ang="0">
                  <a:pos x="46" y="30"/>
                </a:cxn>
                <a:cxn ang="0">
                  <a:pos x="42" y="15"/>
                </a:cxn>
                <a:cxn ang="0">
                  <a:pos x="31" y="0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9066" name="Freeform 42"/>
            <p:cNvSpPr>
              <a:spLocks/>
            </p:cNvSpPr>
            <p:nvPr/>
          </p:nvSpPr>
          <p:spPr bwMode="ltGray">
            <a:xfrm rot="1584153">
              <a:off x="585" y="466"/>
              <a:ext cx="72" cy="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6" y="3"/>
                </a:cxn>
                <a:cxn ang="0">
                  <a:pos x="13" y="8"/>
                </a:cxn>
                <a:cxn ang="0">
                  <a:pos x="21" y="12"/>
                </a:cxn>
                <a:cxn ang="0">
                  <a:pos x="29" y="15"/>
                </a:cxn>
                <a:cxn ang="0">
                  <a:pos x="38" y="17"/>
                </a:cxn>
                <a:cxn ang="0">
                  <a:pos x="46" y="18"/>
                </a:cxn>
                <a:cxn ang="0">
                  <a:pos x="54" y="16"/>
                </a:cxn>
                <a:cxn ang="0">
                  <a:pos x="53" y="25"/>
                </a:cxn>
                <a:cxn ang="0">
                  <a:pos x="50" y="33"/>
                </a:cxn>
                <a:cxn ang="0">
                  <a:pos x="44" y="38"/>
                </a:cxn>
                <a:cxn ang="0">
                  <a:pos x="37" y="40"/>
                </a:cxn>
                <a:cxn ang="0">
                  <a:pos x="28" y="39"/>
                </a:cxn>
                <a:cxn ang="0">
                  <a:pos x="19" y="32"/>
                </a:cxn>
                <a:cxn ang="0">
                  <a:pos x="10" y="20"/>
                </a:cxn>
                <a:cxn ang="0">
                  <a:pos x="0" y="0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9067" name="Freeform 43"/>
            <p:cNvSpPr>
              <a:spLocks/>
            </p:cNvSpPr>
            <p:nvPr/>
          </p:nvSpPr>
          <p:spPr bwMode="ltGray">
            <a:xfrm>
              <a:off x="0" y="886"/>
              <a:ext cx="360" cy="650"/>
            </a:xfrm>
            <a:custGeom>
              <a:avLst/>
              <a:gdLst/>
              <a:ahLst/>
              <a:cxnLst>
                <a:cxn ang="0">
                  <a:pos x="264" y="0"/>
                </a:cxn>
                <a:cxn ang="0">
                  <a:pos x="269" y="9"/>
                </a:cxn>
                <a:cxn ang="0">
                  <a:pos x="277" y="22"/>
                </a:cxn>
                <a:cxn ang="0">
                  <a:pos x="286" y="39"/>
                </a:cxn>
                <a:cxn ang="0">
                  <a:pos x="297" y="58"/>
                </a:cxn>
                <a:cxn ang="0">
                  <a:pos x="309" y="83"/>
                </a:cxn>
                <a:cxn ang="0">
                  <a:pos x="319" y="108"/>
                </a:cxn>
                <a:cxn ang="0">
                  <a:pos x="329" y="136"/>
                </a:cxn>
                <a:cxn ang="0">
                  <a:pos x="333" y="163"/>
                </a:cxn>
                <a:cxn ang="0">
                  <a:pos x="336" y="193"/>
                </a:cxn>
                <a:cxn ang="0">
                  <a:pos x="332" y="223"/>
                </a:cxn>
                <a:cxn ang="0">
                  <a:pos x="323" y="255"/>
                </a:cxn>
                <a:cxn ang="0">
                  <a:pos x="310" y="285"/>
                </a:cxn>
                <a:cxn ang="0">
                  <a:pos x="287" y="315"/>
                </a:cxn>
                <a:cxn ang="0">
                  <a:pos x="257" y="343"/>
                </a:cxn>
                <a:cxn ang="0">
                  <a:pos x="218" y="370"/>
                </a:cxn>
                <a:cxn ang="0">
                  <a:pos x="167" y="396"/>
                </a:cxn>
                <a:cxn ang="0">
                  <a:pos x="111" y="425"/>
                </a:cxn>
                <a:cxn ang="0">
                  <a:pos x="69" y="457"/>
                </a:cxn>
                <a:cxn ang="0">
                  <a:pos x="35" y="490"/>
                </a:cxn>
                <a:cxn ang="0">
                  <a:pos x="12" y="526"/>
                </a:cxn>
                <a:cxn ang="0">
                  <a:pos x="0" y="553"/>
                </a:cxn>
                <a:cxn ang="0">
                  <a:pos x="0" y="650"/>
                </a:cxn>
                <a:cxn ang="0">
                  <a:pos x="6" y="628"/>
                </a:cxn>
                <a:cxn ang="0">
                  <a:pos x="19" y="594"/>
                </a:cxn>
                <a:cxn ang="0">
                  <a:pos x="43" y="551"/>
                </a:cxn>
                <a:cxn ang="0">
                  <a:pos x="76" y="503"/>
                </a:cxn>
                <a:cxn ang="0">
                  <a:pos x="125" y="454"/>
                </a:cxn>
                <a:cxn ang="0">
                  <a:pos x="190" y="408"/>
                </a:cxn>
                <a:cxn ang="0">
                  <a:pos x="275" y="365"/>
                </a:cxn>
                <a:cxn ang="0">
                  <a:pos x="308" y="342"/>
                </a:cxn>
                <a:cxn ang="0">
                  <a:pos x="335" y="305"/>
                </a:cxn>
                <a:cxn ang="0">
                  <a:pos x="352" y="255"/>
                </a:cxn>
                <a:cxn ang="0">
                  <a:pos x="360" y="201"/>
                </a:cxn>
                <a:cxn ang="0">
                  <a:pos x="356" y="144"/>
                </a:cxn>
                <a:cxn ang="0">
                  <a:pos x="341" y="88"/>
                </a:cxn>
                <a:cxn ang="0">
                  <a:pos x="311" y="39"/>
                </a:cxn>
                <a:cxn ang="0">
                  <a:pos x="264" y="0"/>
                </a:cxn>
              </a:cxnLst>
              <a:rect l="0" t="0" r="r" b="b"/>
              <a:pathLst>
                <a:path w="360" h="650">
                  <a:moveTo>
                    <a:pt x="264" y="0"/>
                  </a:moveTo>
                  <a:lnTo>
                    <a:pt x="269" y="9"/>
                  </a:lnTo>
                  <a:lnTo>
                    <a:pt x="277" y="22"/>
                  </a:lnTo>
                  <a:lnTo>
                    <a:pt x="286" y="39"/>
                  </a:lnTo>
                  <a:lnTo>
                    <a:pt x="297" y="58"/>
                  </a:lnTo>
                  <a:lnTo>
                    <a:pt x="309" y="83"/>
                  </a:lnTo>
                  <a:lnTo>
                    <a:pt x="319" y="108"/>
                  </a:lnTo>
                  <a:lnTo>
                    <a:pt x="329" y="136"/>
                  </a:lnTo>
                  <a:lnTo>
                    <a:pt x="333" y="163"/>
                  </a:lnTo>
                  <a:lnTo>
                    <a:pt x="336" y="193"/>
                  </a:lnTo>
                  <a:lnTo>
                    <a:pt x="332" y="223"/>
                  </a:lnTo>
                  <a:lnTo>
                    <a:pt x="323" y="255"/>
                  </a:lnTo>
                  <a:lnTo>
                    <a:pt x="310" y="285"/>
                  </a:lnTo>
                  <a:lnTo>
                    <a:pt x="287" y="315"/>
                  </a:lnTo>
                  <a:lnTo>
                    <a:pt x="257" y="343"/>
                  </a:lnTo>
                  <a:lnTo>
                    <a:pt x="218" y="370"/>
                  </a:lnTo>
                  <a:lnTo>
                    <a:pt x="167" y="396"/>
                  </a:lnTo>
                  <a:lnTo>
                    <a:pt x="111" y="425"/>
                  </a:lnTo>
                  <a:lnTo>
                    <a:pt x="69" y="457"/>
                  </a:lnTo>
                  <a:lnTo>
                    <a:pt x="35" y="490"/>
                  </a:lnTo>
                  <a:lnTo>
                    <a:pt x="12" y="526"/>
                  </a:lnTo>
                  <a:lnTo>
                    <a:pt x="0" y="553"/>
                  </a:lnTo>
                  <a:lnTo>
                    <a:pt x="0" y="650"/>
                  </a:lnTo>
                  <a:lnTo>
                    <a:pt x="6" y="628"/>
                  </a:lnTo>
                  <a:lnTo>
                    <a:pt x="19" y="594"/>
                  </a:lnTo>
                  <a:lnTo>
                    <a:pt x="43" y="551"/>
                  </a:lnTo>
                  <a:lnTo>
                    <a:pt x="76" y="503"/>
                  </a:lnTo>
                  <a:lnTo>
                    <a:pt x="125" y="454"/>
                  </a:lnTo>
                  <a:lnTo>
                    <a:pt x="190" y="408"/>
                  </a:lnTo>
                  <a:lnTo>
                    <a:pt x="275" y="365"/>
                  </a:lnTo>
                  <a:lnTo>
                    <a:pt x="308" y="342"/>
                  </a:lnTo>
                  <a:lnTo>
                    <a:pt x="335" y="305"/>
                  </a:lnTo>
                  <a:lnTo>
                    <a:pt x="352" y="255"/>
                  </a:lnTo>
                  <a:lnTo>
                    <a:pt x="360" y="201"/>
                  </a:lnTo>
                  <a:lnTo>
                    <a:pt x="356" y="144"/>
                  </a:lnTo>
                  <a:lnTo>
                    <a:pt x="341" y="88"/>
                  </a:lnTo>
                  <a:lnTo>
                    <a:pt x="311" y="3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9068" name="Freeform 44"/>
            <p:cNvSpPr>
              <a:spLocks/>
            </p:cNvSpPr>
            <p:nvPr/>
          </p:nvSpPr>
          <p:spPr bwMode="ltGray">
            <a:xfrm rot="1584153">
              <a:off x="56" y="84"/>
              <a:ext cx="804" cy="686"/>
            </a:xfrm>
            <a:custGeom>
              <a:avLst/>
              <a:gdLst/>
              <a:ahLst/>
              <a:cxnLst>
                <a:cxn ang="0">
                  <a:pos x="16" y="370"/>
                </a:cxn>
                <a:cxn ang="0">
                  <a:pos x="6" y="341"/>
                </a:cxn>
                <a:cxn ang="0">
                  <a:pos x="0" y="289"/>
                </a:cxn>
                <a:cxn ang="0">
                  <a:pos x="4" y="222"/>
                </a:cxn>
                <a:cxn ang="0">
                  <a:pos x="25" y="151"/>
                </a:cxn>
                <a:cxn ang="0">
                  <a:pos x="69" y="84"/>
                </a:cxn>
                <a:cxn ang="0">
                  <a:pos x="142" y="31"/>
                </a:cxn>
                <a:cxn ang="0">
                  <a:pos x="247" y="2"/>
                </a:cxn>
                <a:cxn ang="0">
                  <a:pos x="380" y="9"/>
                </a:cxn>
                <a:cxn ang="0">
                  <a:pos x="484" y="68"/>
                </a:cxn>
                <a:cxn ang="0">
                  <a:pos x="554" y="165"/>
                </a:cxn>
                <a:cxn ang="0">
                  <a:pos x="591" y="284"/>
                </a:cxn>
                <a:cxn ang="0">
                  <a:pos x="595" y="409"/>
                </a:cxn>
                <a:cxn ang="0">
                  <a:pos x="566" y="525"/>
                </a:cxn>
                <a:cxn ang="0">
                  <a:pos x="507" y="615"/>
                </a:cxn>
                <a:cxn ang="0">
                  <a:pos x="417" y="663"/>
                </a:cxn>
                <a:cxn ang="0">
                  <a:pos x="389" y="659"/>
                </a:cxn>
                <a:cxn ang="0">
                  <a:pos x="441" y="617"/>
                </a:cxn>
                <a:cxn ang="0">
                  <a:pos x="482" y="544"/>
                </a:cxn>
                <a:cxn ang="0">
                  <a:pos x="509" y="454"/>
                </a:cxn>
                <a:cxn ang="0">
                  <a:pos x="520" y="355"/>
                </a:cxn>
                <a:cxn ang="0">
                  <a:pos x="514" y="258"/>
                </a:cxn>
                <a:cxn ang="0">
                  <a:pos x="485" y="174"/>
                </a:cxn>
                <a:cxn ang="0">
                  <a:pos x="433" y="112"/>
                </a:cxn>
                <a:cxn ang="0">
                  <a:pos x="341" y="75"/>
                </a:cxn>
                <a:cxn ang="0">
                  <a:pos x="246" y="61"/>
                </a:cxn>
                <a:cxn ang="0">
                  <a:pos x="174" y="71"/>
                </a:cxn>
                <a:cxn ang="0">
                  <a:pos x="121" y="101"/>
                </a:cxn>
                <a:cxn ang="0">
                  <a:pos x="84" y="149"/>
                </a:cxn>
                <a:cxn ang="0">
                  <a:pos x="57" y="206"/>
                </a:cxn>
                <a:cxn ang="0">
                  <a:pos x="40" y="272"/>
                </a:cxn>
                <a:cxn ang="0">
                  <a:pos x="28" y="339"/>
                </a:cxn>
              </a:cxnLst>
              <a:rect l="0" t="0" r="r" b="b"/>
              <a:pathLst>
                <a:path w="596" h="666">
                  <a:moveTo>
                    <a:pt x="22" y="372"/>
                  </a:moveTo>
                  <a:lnTo>
                    <a:pt x="16" y="370"/>
                  </a:lnTo>
                  <a:lnTo>
                    <a:pt x="10" y="360"/>
                  </a:lnTo>
                  <a:lnTo>
                    <a:pt x="6" y="341"/>
                  </a:lnTo>
                  <a:lnTo>
                    <a:pt x="1" y="318"/>
                  </a:lnTo>
                  <a:lnTo>
                    <a:pt x="0" y="289"/>
                  </a:lnTo>
                  <a:lnTo>
                    <a:pt x="0" y="257"/>
                  </a:lnTo>
                  <a:lnTo>
                    <a:pt x="4" y="222"/>
                  </a:lnTo>
                  <a:lnTo>
                    <a:pt x="13" y="187"/>
                  </a:lnTo>
                  <a:lnTo>
                    <a:pt x="25" y="151"/>
                  </a:lnTo>
                  <a:lnTo>
                    <a:pt x="45" y="116"/>
                  </a:lnTo>
                  <a:lnTo>
                    <a:pt x="69" y="84"/>
                  </a:lnTo>
                  <a:lnTo>
                    <a:pt x="101" y="55"/>
                  </a:lnTo>
                  <a:lnTo>
                    <a:pt x="142" y="31"/>
                  </a:lnTo>
                  <a:lnTo>
                    <a:pt x="190" y="13"/>
                  </a:lnTo>
                  <a:lnTo>
                    <a:pt x="247" y="2"/>
                  </a:lnTo>
                  <a:lnTo>
                    <a:pt x="314" y="0"/>
                  </a:lnTo>
                  <a:lnTo>
                    <a:pt x="380" y="9"/>
                  </a:lnTo>
                  <a:lnTo>
                    <a:pt x="436" y="33"/>
                  </a:lnTo>
                  <a:lnTo>
                    <a:pt x="484" y="68"/>
                  </a:lnTo>
                  <a:lnTo>
                    <a:pt x="524" y="113"/>
                  </a:lnTo>
                  <a:lnTo>
                    <a:pt x="554" y="165"/>
                  </a:lnTo>
                  <a:lnTo>
                    <a:pt x="577" y="222"/>
                  </a:lnTo>
                  <a:lnTo>
                    <a:pt x="591" y="284"/>
                  </a:lnTo>
                  <a:lnTo>
                    <a:pt x="596" y="347"/>
                  </a:lnTo>
                  <a:lnTo>
                    <a:pt x="595" y="409"/>
                  </a:lnTo>
                  <a:lnTo>
                    <a:pt x="585" y="469"/>
                  </a:lnTo>
                  <a:lnTo>
                    <a:pt x="566" y="525"/>
                  </a:lnTo>
                  <a:lnTo>
                    <a:pt x="540" y="574"/>
                  </a:lnTo>
                  <a:lnTo>
                    <a:pt x="507" y="615"/>
                  </a:lnTo>
                  <a:lnTo>
                    <a:pt x="465" y="645"/>
                  </a:lnTo>
                  <a:lnTo>
                    <a:pt x="417" y="663"/>
                  </a:lnTo>
                  <a:lnTo>
                    <a:pt x="360" y="666"/>
                  </a:lnTo>
                  <a:lnTo>
                    <a:pt x="389" y="659"/>
                  </a:lnTo>
                  <a:lnTo>
                    <a:pt x="417" y="642"/>
                  </a:lnTo>
                  <a:lnTo>
                    <a:pt x="441" y="617"/>
                  </a:lnTo>
                  <a:lnTo>
                    <a:pt x="463" y="583"/>
                  </a:lnTo>
                  <a:lnTo>
                    <a:pt x="482" y="544"/>
                  </a:lnTo>
                  <a:lnTo>
                    <a:pt x="497" y="501"/>
                  </a:lnTo>
                  <a:lnTo>
                    <a:pt x="509" y="454"/>
                  </a:lnTo>
                  <a:lnTo>
                    <a:pt x="517" y="404"/>
                  </a:lnTo>
                  <a:lnTo>
                    <a:pt x="520" y="355"/>
                  </a:lnTo>
                  <a:lnTo>
                    <a:pt x="519" y="305"/>
                  </a:lnTo>
                  <a:lnTo>
                    <a:pt x="514" y="258"/>
                  </a:lnTo>
                  <a:lnTo>
                    <a:pt x="502" y="213"/>
                  </a:lnTo>
                  <a:lnTo>
                    <a:pt x="485" y="174"/>
                  </a:lnTo>
                  <a:lnTo>
                    <a:pt x="462" y="139"/>
                  </a:lnTo>
                  <a:lnTo>
                    <a:pt x="433" y="112"/>
                  </a:lnTo>
                  <a:lnTo>
                    <a:pt x="397" y="93"/>
                  </a:lnTo>
                  <a:lnTo>
                    <a:pt x="341" y="75"/>
                  </a:lnTo>
                  <a:lnTo>
                    <a:pt x="290" y="65"/>
                  </a:lnTo>
                  <a:lnTo>
                    <a:pt x="246" y="61"/>
                  </a:lnTo>
                  <a:lnTo>
                    <a:pt x="207" y="63"/>
                  </a:lnTo>
                  <a:lnTo>
                    <a:pt x="174" y="71"/>
                  </a:lnTo>
                  <a:lnTo>
                    <a:pt x="146" y="84"/>
                  </a:lnTo>
                  <a:lnTo>
                    <a:pt x="121" y="101"/>
                  </a:lnTo>
                  <a:lnTo>
                    <a:pt x="101" y="123"/>
                  </a:lnTo>
                  <a:lnTo>
                    <a:pt x="84" y="149"/>
                  </a:lnTo>
                  <a:lnTo>
                    <a:pt x="69" y="176"/>
                  </a:lnTo>
                  <a:lnTo>
                    <a:pt x="57" y="206"/>
                  </a:lnTo>
                  <a:lnTo>
                    <a:pt x="48" y="239"/>
                  </a:lnTo>
                  <a:lnTo>
                    <a:pt x="40" y="272"/>
                  </a:lnTo>
                  <a:lnTo>
                    <a:pt x="33" y="305"/>
                  </a:lnTo>
                  <a:lnTo>
                    <a:pt x="28" y="339"/>
                  </a:lnTo>
                  <a:lnTo>
                    <a:pt x="22" y="372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29069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442913" y="103188"/>
            <a:ext cx="8243887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2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5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29071" name="Rectangle 4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i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9072" name="Rectangle 4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 i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9073" name="Rectangle 4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 i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70026BF-7AE7-4288-8FA1-408613F753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</p:sldLayoutIdLst>
  <p:transition advClick="0" advTm="3000"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:\ф сент14 с ноута он\1 сентября 2014\IMG_19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" y="1"/>
            <a:ext cx="9143998" cy="68579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1785918" y="428604"/>
            <a:ext cx="4929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Проект «Зона позитива»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00232" y="5786454"/>
            <a:ext cx="57150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МКОУ </a:t>
            </a:r>
            <a:r>
              <a:rPr lang="ru-RU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Беклемищенская</a:t>
            </a:r>
            <a:r>
              <a:rPr lang="ru-RU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НШ-ДС </a:t>
            </a:r>
          </a:p>
          <a:p>
            <a:r>
              <a:rPr lang="ru-RU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                          2019 год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05 Aleksey-Rybnikov-tema-1-Detskiy-Sad-kf-3939Usatyy-Nyan_3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9434" numSld="999" showWhenStopped="0">
                <p:cTn id="2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Учитель\Desktop\ВИДЕО И ФОТО\1 июня 18г\SAM_09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357298"/>
            <a:ext cx="4357687" cy="2451100"/>
          </a:xfrm>
          <a:prstGeom prst="roundRect">
            <a:avLst/>
          </a:prstGeom>
          <a:noFill/>
          <a:ln w="76200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3" name="Рисунок 4" descr="DSC08225.JPG"/>
          <p:cNvPicPr>
            <a:picLocks noChangeAspect="1"/>
          </p:cNvPicPr>
          <p:nvPr/>
        </p:nvPicPr>
        <p:blipFill>
          <a:blip r:embed="rId3" cstate="print"/>
          <a:srcRect l="9560" t="8823" r="4411"/>
          <a:stretch>
            <a:fillRect/>
          </a:stretch>
        </p:blipFill>
        <p:spPr bwMode="auto">
          <a:xfrm>
            <a:off x="5072066" y="1357298"/>
            <a:ext cx="3055937" cy="2428875"/>
          </a:xfrm>
          <a:prstGeom prst="roundRect">
            <a:avLst/>
          </a:prstGeom>
          <a:noFill/>
          <a:ln w="76200">
            <a:solidFill>
              <a:srgbClr val="FF6600"/>
            </a:solidFill>
            <a:miter lim="800000"/>
            <a:headEnd/>
            <a:tailEnd/>
          </a:ln>
        </p:spPr>
      </p:pic>
      <p:pic>
        <p:nvPicPr>
          <p:cNvPr id="4" name="Picture 1" descr="C:\Users\Учитель\Desktop\ВИДЕО И ФОТО\1 июня 18г\SAM_095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14546" y="4071942"/>
            <a:ext cx="4429156" cy="2491058"/>
          </a:xfrm>
          <a:prstGeom prst="roundRect">
            <a:avLst/>
          </a:prstGeom>
          <a:noFill/>
          <a:ln w="76200">
            <a:solidFill>
              <a:srgbClr val="6600CC"/>
            </a:solidFill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57224" y="214290"/>
            <a:ext cx="74295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В этой зоне мы проводим спортивные игры и праздники</a:t>
            </a:r>
            <a:endParaRPr lang="ru-RU" sz="2400" dirty="0"/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082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4" y="2214554"/>
            <a:ext cx="4000528" cy="3000396"/>
          </a:xfrm>
          <a:prstGeom prst="ellipse">
            <a:avLst/>
          </a:prstGeom>
          <a:ln w="76200">
            <a:solidFill>
              <a:srgbClr val="FFFF00"/>
            </a:solidFill>
          </a:ln>
        </p:spPr>
      </p:pic>
      <p:pic>
        <p:nvPicPr>
          <p:cNvPr id="4" name="Рисунок 3" descr="DSC0822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00562" y="500042"/>
            <a:ext cx="3714776" cy="2786082"/>
          </a:xfrm>
          <a:prstGeom prst="roundRect">
            <a:avLst/>
          </a:prstGeom>
          <a:ln w="76200">
            <a:solidFill>
              <a:srgbClr val="6600CC"/>
            </a:solidFill>
          </a:ln>
        </p:spPr>
      </p:pic>
      <p:pic>
        <p:nvPicPr>
          <p:cNvPr id="5" name="Рисунок 4" descr="DSC0823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99992" y="3645024"/>
            <a:ext cx="3810027" cy="2857520"/>
          </a:xfrm>
          <a:prstGeom prst="roundRect">
            <a:avLst/>
          </a:prstGeom>
          <a:ln w="76200">
            <a:solidFill>
              <a:srgbClr val="FF000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357158" y="500042"/>
            <a:ext cx="40719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нашей игровой зоне много интересного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 advClick="0" advTm="610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082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19560" y="3357562"/>
            <a:ext cx="4191030" cy="3143272"/>
          </a:xfrm>
          <a:prstGeom prst="rect">
            <a:avLst/>
          </a:prstGeom>
          <a:ln w="76200">
            <a:solidFill>
              <a:srgbClr val="3366FF"/>
            </a:solidFill>
          </a:ln>
        </p:spPr>
      </p:pic>
      <p:pic>
        <p:nvPicPr>
          <p:cNvPr id="2" name="Рисунок 1" descr="DSC0823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1214422"/>
            <a:ext cx="4286281" cy="3214710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4357654" y="357166"/>
            <a:ext cx="47863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Мы ребята-малыши, веселимся от души!</a:t>
            </a:r>
            <a:endParaRPr lang="ru-RU" sz="36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SC0825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3438" y="1071546"/>
            <a:ext cx="4071966" cy="3053974"/>
          </a:xfrm>
          <a:prstGeom prst="rect">
            <a:avLst/>
          </a:prstGeom>
          <a:ln w="76200">
            <a:solidFill>
              <a:srgbClr val="00B050"/>
            </a:solidFill>
          </a:ln>
        </p:spPr>
      </p:pic>
      <p:pic>
        <p:nvPicPr>
          <p:cNvPr id="6" name="Рисунок 5" descr="DSCN905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5786" y="3214686"/>
            <a:ext cx="4429156" cy="3321867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1428728" y="214290"/>
            <a:ext cx="65008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Нам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вместе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хорошо и весело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971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N904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29190" y="500042"/>
            <a:ext cx="3569205" cy="2676904"/>
          </a:xfrm>
          <a:prstGeom prst="rect">
            <a:avLst/>
          </a:prstGeom>
          <a:ln w="76200">
            <a:solidFill>
              <a:srgbClr val="33CC33"/>
            </a:solidFill>
          </a:ln>
        </p:spPr>
      </p:pic>
      <p:pic>
        <p:nvPicPr>
          <p:cNvPr id="4" name="Рисунок 3" descr="DSCN944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3429000"/>
            <a:ext cx="4286248" cy="3214686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pic>
        <p:nvPicPr>
          <p:cNvPr id="5" name="Рисунок 4" descr="DSC0821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034" y="2428868"/>
            <a:ext cx="3714776" cy="2786082"/>
          </a:xfrm>
          <a:prstGeom prst="rect">
            <a:avLst/>
          </a:prstGeom>
          <a:ln w="76200">
            <a:solidFill>
              <a:schemeClr val="accent2">
                <a:lumMod val="75000"/>
              </a:schemeClr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357158" y="428604"/>
            <a:ext cx="45005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Нам весело и радостно в любое время года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1228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428604"/>
            <a:ext cx="74295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Наша цель-создание   комфортных   условий   для обучения и воспитания детей, создание условий для их самореализации.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3084" y="1988840"/>
            <a:ext cx="5474124" cy="4105593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</p:spTree>
  </p:cSld>
  <p:clrMapOvr>
    <a:masterClrMapping/>
  </p:clrMapOvr>
  <p:transition advClick="0" advTm="534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FFCCFF"/>
            </a:gs>
            <a:gs pos="100000">
              <a:srgbClr val="FFFFFF"/>
            </a:gs>
          </a:gsLst>
          <a:path path="rect">
            <a:fillToRect t="100000" r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WordArt 14"/>
          <p:cNvSpPr>
            <a:spLocks noChangeArrowheads="1" noChangeShapeType="1" noTextEdit="1"/>
          </p:cNvSpPr>
          <p:nvPr/>
        </p:nvSpPr>
        <p:spPr bwMode="auto">
          <a:xfrm>
            <a:off x="1500166" y="2571744"/>
            <a:ext cx="6553200" cy="20272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12700">
                  <a:solidFill>
                    <a:schemeClr val="folHlink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33CC"/>
                    </a:gs>
                    <a:gs pos="100000">
                      <a:schemeClr val="folHlink">
                        <a:alpha val="50000"/>
                      </a:schemeClr>
                    </a:gs>
                  </a:gsLst>
                  <a:lin ang="5400000" scaled="1"/>
                </a:gra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Спасибо за внимание!</a:t>
            </a:r>
          </a:p>
        </p:txBody>
      </p:sp>
      <p:pic>
        <p:nvPicPr>
          <p:cNvPr id="46083" name="Picture 18" descr="солнышко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0"/>
            <a:ext cx="2886075" cy="296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4" name="Line 20"/>
          <p:cNvSpPr>
            <a:spLocks noChangeShapeType="1"/>
          </p:cNvSpPr>
          <p:nvPr/>
        </p:nvSpPr>
        <p:spPr bwMode="auto">
          <a:xfrm>
            <a:off x="8604250" y="3213100"/>
            <a:ext cx="0" cy="3240088"/>
          </a:xfrm>
          <a:prstGeom prst="line">
            <a:avLst/>
          </a:prstGeom>
          <a:noFill/>
          <a:ln w="41275" cmpd="dbl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6085" name="Line 21"/>
          <p:cNvSpPr>
            <a:spLocks noChangeShapeType="1"/>
          </p:cNvSpPr>
          <p:nvPr/>
        </p:nvSpPr>
        <p:spPr bwMode="auto">
          <a:xfrm flipH="1" flipV="1">
            <a:off x="3708400" y="6669088"/>
            <a:ext cx="5183188" cy="1587"/>
          </a:xfrm>
          <a:prstGeom prst="line">
            <a:avLst/>
          </a:prstGeom>
          <a:noFill/>
          <a:ln w="41275" cmpd="dbl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6086" name="Line 22"/>
          <p:cNvSpPr>
            <a:spLocks noChangeShapeType="1"/>
          </p:cNvSpPr>
          <p:nvPr/>
        </p:nvSpPr>
        <p:spPr bwMode="auto">
          <a:xfrm>
            <a:off x="8893175" y="2349500"/>
            <a:ext cx="0" cy="4321175"/>
          </a:xfrm>
          <a:prstGeom prst="line">
            <a:avLst/>
          </a:prstGeom>
          <a:noFill/>
          <a:ln w="41275" cmpd="dbl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6087" name="Line 23"/>
          <p:cNvSpPr>
            <a:spLocks noChangeShapeType="1"/>
          </p:cNvSpPr>
          <p:nvPr/>
        </p:nvSpPr>
        <p:spPr bwMode="auto">
          <a:xfrm flipV="1">
            <a:off x="4932363" y="6453188"/>
            <a:ext cx="3671887" cy="0"/>
          </a:xfrm>
          <a:prstGeom prst="line">
            <a:avLst/>
          </a:prstGeom>
          <a:noFill/>
          <a:ln w="41275" cmpd="dbl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 advTm="229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"/>
</p:tagLst>
</file>

<file path=ppt/theme/theme1.xml><?xml version="1.0" encoding="utf-8"?>
<a:theme xmlns:a="http://schemas.openxmlformats.org/drawingml/2006/main" name="Шары">
  <a:themeElements>
    <a:clrScheme name="Шары 9">
      <a:dk1>
        <a:srgbClr val="000000"/>
      </a:dk1>
      <a:lt1>
        <a:srgbClr val="FFFFFF"/>
      </a:lt1>
      <a:dk2>
        <a:srgbClr val="000000"/>
      </a:dk2>
      <a:lt2>
        <a:srgbClr val="FFCC99"/>
      </a:lt2>
      <a:accent1>
        <a:srgbClr val="FF9900"/>
      </a:accent1>
      <a:accent2>
        <a:srgbClr val="FF99CC"/>
      </a:accent2>
      <a:accent3>
        <a:srgbClr val="FFFFFF"/>
      </a:accent3>
      <a:accent4>
        <a:srgbClr val="000000"/>
      </a:accent4>
      <a:accent5>
        <a:srgbClr val="FFCAAA"/>
      </a:accent5>
      <a:accent6>
        <a:srgbClr val="E78AB9"/>
      </a:accent6>
      <a:hlink>
        <a:srgbClr val="FF9999"/>
      </a:hlink>
      <a:folHlink>
        <a:srgbClr val="FFFF99"/>
      </a:folHlink>
    </a:clrScheme>
    <a:fontScheme name="Шары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800" b="1" i="1" u="none" strike="noStrike" cap="none" normalizeH="0" baseline="0" smtClean="0">
            <a:ln>
              <a:noFill/>
            </a:ln>
            <a:solidFill>
              <a:srgbClr val="6600CC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800" b="1" i="1" u="none" strike="noStrike" cap="none" normalizeH="0" baseline="0" smtClean="0">
            <a:ln>
              <a:noFill/>
            </a:ln>
            <a:solidFill>
              <a:srgbClr val="6600CC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Шары 1">
        <a:dk1>
          <a:srgbClr val="9900CC"/>
        </a:dk1>
        <a:lt1>
          <a:srgbClr val="FFFFCC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660066"/>
        </a:accent2>
        <a:accent3>
          <a:srgbClr val="AAAAAA"/>
        </a:accent3>
        <a:accent4>
          <a:srgbClr val="DADAAE"/>
        </a:accent4>
        <a:accent5>
          <a:srgbClr val="B8B8CA"/>
        </a:accent5>
        <a:accent6>
          <a:srgbClr val="5C005C"/>
        </a:accent6>
        <a:hlink>
          <a:srgbClr val="CC00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2">
        <a:dk1>
          <a:srgbClr val="990033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E78A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3">
        <a:dk1>
          <a:srgbClr val="CCCCFF"/>
        </a:dk1>
        <a:lt1>
          <a:srgbClr val="FFFFCC"/>
        </a:lt1>
        <a:dk2>
          <a:srgbClr val="000000"/>
        </a:dk2>
        <a:lt2>
          <a:srgbClr val="FFFFFF"/>
        </a:lt2>
        <a:accent1>
          <a:srgbClr val="9999FF"/>
        </a:accent1>
        <a:accent2>
          <a:srgbClr val="33CCCC"/>
        </a:accent2>
        <a:accent3>
          <a:srgbClr val="AAAAAA"/>
        </a:accent3>
        <a:accent4>
          <a:srgbClr val="DADAAE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4">
        <a:dk1>
          <a:srgbClr val="000000"/>
        </a:dk1>
        <a:lt1>
          <a:srgbClr val="F8F8F8"/>
        </a:lt1>
        <a:dk2>
          <a:srgbClr val="800000"/>
        </a:dk2>
        <a:lt2>
          <a:srgbClr val="FFFFFF"/>
        </a:lt2>
        <a:accent1>
          <a:srgbClr val="FF3300"/>
        </a:accent1>
        <a:accent2>
          <a:srgbClr val="FF5050"/>
        </a:accent2>
        <a:accent3>
          <a:srgbClr val="C0AAAA"/>
        </a:accent3>
        <a:accent4>
          <a:srgbClr val="D4D4D4"/>
        </a:accent4>
        <a:accent5>
          <a:srgbClr val="FFADAA"/>
        </a:accent5>
        <a:accent6>
          <a:srgbClr val="E74848"/>
        </a:accent6>
        <a:hlink>
          <a:srgbClr val="FF99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5">
        <a:dk1>
          <a:srgbClr val="666699"/>
        </a:dk1>
        <a:lt1>
          <a:srgbClr val="FFFFFF"/>
        </a:lt1>
        <a:dk2>
          <a:srgbClr val="000066"/>
        </a:dk2>
        <a:lt2>
          <a:srgbClr val="CCECFF"/>
        </a:lt2>
        <a:accent1>
          <a:srgbClr val="0099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CACA"/>
        </a:accent5>
        <a:accent6>
          <a:srgbClr val="008AB9"/>
        </a:accent6>
        <a:hlink>
          <a:srgbClr val="CC99FF"/>
        </a:hlink>
        <a:folHlink>
          <a:srgbClr val="3366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6">
        <a:dk1>
          <a:srgbClr val="99CC00"/>
        </a:dk1>
        <a:lt1>
          <a:srgbClr val="FFFFFF"/>
        </a:lt1>
        <a:dk2>
          <a:srgbClr val="009900"/>
        </a:dk2>
        <a:lt2>
          <a:srgbClr val="FFFF99"/>
        </a:lt2>
        <a:accent1>
          <a:srgbClr val="336600"/>
        </a:accent1>
        <a:accent2>
          <a:srgbClr val="008000"/>
        </a:accent2>
        <a:accent3>
          <a:srgbClr val="AACAAA"/>
        </a:accent3>
        <a:accent4>
          <a:srgbClr val="DADADA"/>
        </a:accent4>
        <a:accent5>
          <a:srgbClr val="ADB8AA"/>
        </a:accent5>
        <a:accent6>
          <a:srgbClr val="007300"/>
        </a:accent6>
        <a:hlink>
          <a:srgbClr val="CCCC00"/>
        </a:hlink>
        <a:folHlink>
          <a:srgbClr val="33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7">
        <a:dk1>
          <a:srgbClr val="000066"/>
        </a:dk1>
        <a:lt1>
          <a:srgbClr val="E1F4FF"/>
        </a:lt1>
        <a:dk2>
          <a:srgbClr val="000066"/>
        </a:dk2>
        <a:lt2>
          <a:srgbClr val="CCCCFF"/>
        </a:lt2>
        <a:accent1>
          <a:srgbClr val="9999FF"/>
        </a:accent1>
        <a:accent2>
          <a:srgbClr val="33CCCC"/>
        </a:accent2>
        <a:accent3>
          <a:srgbClr val="EEF8FF"/>
        </a:accent3>
        <a:accent4>
          <a:srgbClr val="000056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8">
        <a:dk1>
          <a:srgbClr val="006699"/>
        </a:dk1>
        <a:lt1>
          <a:srgbClr val="FFFFFF"/>
        </a:lt1>
        <a:dk2>
          <a:srgbClr val="006666"/>
        </a:dk2>
        <a:lt2>
          <a:srgbClr val="FFFFCC"/>
        </a:lt2>
        <a:accent1>
          <a:srgbClr val="EDFAD2"/>
        </a:accent1>
        <a:accent2>
          <a:srgbClr val="EBF7FF"/>
        </a:accent2>
        <a:accent3>
          <a:srgbClr val="FFFFFF"/>
        </a:accent3>
        <a:accent4>
          <a:srgbClr val="005682"/>
        </a:accent4>
        <a:accent5>
          <a:srgbClr val="F4FCE5"/>
        </a:accent5>
        <a:accent6>
          <a:srgbClr val="D5E0E7"/>
        </a:accent6>
        <a:hlink>
          <a:srgbClr val="CC99FF"/>
        </a:hlink>
        <a:folHlink>
          <a:srgbClr val="F2DF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9">
        <a:dk1>
          <a:srgbClr val="000000"/>
        </a:dk1>
        <a:lt1>
          <a:srgbClr val="FFFFFF"/>
        </a:lt1>
        <a:dk2>
          <a:srgbClr val="000000"/>
        </a:dk2>
        <a:lt2>
          <a:srgbClr val="FFCC99"/>
        </a:lt2>
        <a:accent1>
          <a:srgbClr val="FF9900"/>
        </a:accent1>
        <a:accent2>
          <a:srgbClr val="FF99CC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B9"/>
        </a:accent6>
        <a:hlink>
          <a:srgbClr val="FF9999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98D8BF8F9594384D9828C932453A2EFC" ma:contentTypeVersion="2" ma:contentTypeDescription="Создание документа." ma:contentTypeScope="" ma:versionID="ddbf6e0cc026e165fcf62ec32962a95e">
  <xsd:schema xmlns:xsd="http://www.w3.org/2001/XMLSchema" xmlns:p="http://schemas.microsoft.com/office/2006/metadata/properties" targetNamespace="http://schemas.microsoft.com/office/2006/metadata/properties" ma:root="true" ma:fieldsID="8d5541492e3e0ca19339b41d5443b931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содержимого" ma:readOnly="true"/>
        <xsd:element ref="dc:title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084786A4-01BD-4467-AFE1-91B0AD390E03}"/>
</file>

<file path=customXml/itemProps2.xml><?xml version="1.0" encoding="utf-8"?>
<ds:datastoreItem xmlns:ds="http://schemas.openxmlformats.org/officeDocument/2006/customXml" ds:itemID="{1DD38998-31BB-41B5-A931-57CB4C9791A6}"/>
</file>

<file path=customXml/itemProps3.xml><?xml version="1.0" encoding="utf-8"?>
<ds:datastoreItem xmlns:ds="http://schemas.openxmlformats.org/officeDocument/2006/customXml" ds:itemID="{7A792235-8904-409B-A927-7053DD9F66D5}"/>
</file>

<file path=docProps/app.xml><?xml version="1.0" encoding="utf-8"?>
<Properties xmlns="http://schemas.openxmlformats.org/officeDocument/2006/extended-properties" xmlns:vt="http://schemas.openxmlformats.org/officeDocument/2006/docPropsVTypes">
  <Template>Balloons</Template>
  <TotalTime>1756</TotalTime>
  <Words>66</Words>
  <Application>Microsoft Office PowerPoint</Application>
  <PresentationFormat>Экран (4:3)</PresentationFormat>
  <Paragraphs>10</Paragraphs>
  <Slides>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Шары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SamForum.ws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РАСТЕМ КРЕПКИМИ И ЗДОРОВЫМИ </dc:title>
  <dc:creator>SamLab.ws</dc:creator>
  <cp:lastModifiedBy>Учитель</cp:lastModifiedBy>
  <cp:revision>163</cp:revision>
  <dcterms:created xsi:type="dcterms:W3CDTF">2010-12-12T13:11:46Z</dcterms:created>
  <dcterms:modified xsi:type="dcterms:W3CDTF">2019-05-27T10:52:22Z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0x01010098D8BF8F9594384D9828C932453A2EFC</vt:lpwstr>
  </property>
</Properties>
</file>