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60" r:id="rId8"/>
    <p:sldId id="261" r:id="rId9"/>
    <p:sldId id="259" r:id="rId10"/>
    <p:sldId id="267" r:id="rId11"/>
    <p:sldId id="264" r:id="rId12"/>
    <p:sldId id="265" r:id="rId13"/>
    <p:sldId id="266" r:id="rId14"/>
    <p:sldId id="262" r:id="rId15"/>
    <p:sldId id="26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8" autoAdjust="0"/>
    <p:restoredTop sz="94660"/>
  </p:normalViewPr>
  <p:slideViewPr>
    <p:cSldViewPr>
      <p:cViewPr>
        <p:scale>
          <a:sx n="76" d="100"/>
          <a:sy n="76" d="100"/>
        </p:scale>
        <p:origin x="-3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8208912" cy="223224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ВИРТУАЛЬНАЯ ЭКСКУРСИЯ </a:t>
            </a:r>
            <a:r>
              <a:rPr lang="ru-RU" sz="39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ru-RU" sz="39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ru-RU" sz="36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ПО МКОУ БЕКЛЕМИЩЕНСКОЙ НШ-ДС</a:t>
            </a:r>
            <a:endParaRPr lang="ru-RU" sz="36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C:\Users\Отдел образования\Desktop\index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24944"/>
            <a:ext cx="42672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28051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Переносной пандус для инвалидов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Отдел образования\Downloads\attachments\DSC074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16" y="2060848"/>
            <a:ext cx="4704709" cy="3528392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0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47"/>
            <a:ext cx="8229600" cy="125272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ПРИШКОЛЬНАЯ ТЕРРИТОРИЯ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37948"/>
            <a:ext cx="4032448" cy="2885802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Учитель\Desktop\фото БЕРУ\DSCN97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24107"/>
            <a:ext cx="3990663" cy="2880320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I:\Н\DSCN12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17" y="4149080"/>
            <a:ext cx="4027575" cy="261818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I:\Н\DSCN12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3990663" cy="26071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74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МЫ ОЧЕНЬ РАДЫ ВИДЕТЬ ВАС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В НАШЕЙ ШКОЛЕ!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4" descr="C:\Users\Елена\Desktop\ф для през ШКОЛА\DSCN61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5760640" cy="431775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1920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а\Беклемищи\DSC068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35" y="908720"/>
            <a:ext cx="3888432" cy="280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КАБИНЕТ НАЧАЛЬНОГО ЗВЕНА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4" descr="C:\Users\Учитель\Desktop\фото БЕРУ\SAM_86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908720"/>
            <a:ext cx="3800497" cy="279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Учитель\Desktop\фото БЕРУ\SAM_93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20383"/>
            <a:ext cx="3898451" cy="273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Учитель\Desktop\фото БЕРУ\SAM_04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0" y="3920384"/>
            <a:ext cx="3800497" cy="273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00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Работа\Беклемищи\DSC068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216944"/>
            <a:ext cx="32144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Candara (Заголовки)"/>
              </a:rPr>
              <a:t>ПИЩЕБЛОК</a:t>
            </a:r>
          </a:p>
        </p:txBody>
      </p:sp>
    </p:spTree>
    <p:extLst>
      <p:ext uri="{BB962C8B-B14F-4D97-AF65-F5344CB8AC3E}">
        <p14:creationId xmlns:p14="http://schemas.microsoft.com/office/powerpoint/2010/main" val="3215121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Работа\Беклемищи\DSC068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2" y="953868"/>
            <a:ext cx="3839708" cy="2802867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8674" y="260648"/>
            <a:ext cx="5309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Candara (Заголовки)"/>
              </a:rPr>
              <a:t>ИГРОВАЯ КОМНАТА</a:t>
            </a:r>
            <a:endParaRPr lang="ru-RU" sz="4000" b="1" dirty="0">
              <a:latin typeface="Candara (Заголовки)"/>
            </a:endParaRPr>
          </a:p>
        </p:txBody>
      </p:sp>
      <p:pic>
        <p:nvPicPr>
          <p:cNvPr id="6" name="Picture 4" descr="C:\Users\Учитель\Desktop\фото БЕРУ\SAM_93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90" y="968534"/>
            <a:ext cx="3741300" cy="2805975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Учитель\Desktop\фото БЕРУ\SAM_41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06" y="3846042"/>
            <a:ext cx="3676927" cy="2899174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маме в школу\спорт игры прогулка лето16\DSCN99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3" y="3886250"/>
            <a:ext cx="3839708" cy="2818757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52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Ð Ð¸ÑÑÐ½Ð¾Ðº"/>
          <p:cNvSpPr>
            <a:spLocks noChangeAspect="1" noChangeArrowheads="1"/>
          </p:cNvSpPr>
          <p:nvPr/>
        </p:nvSpPr>
        <p:spPr bwMode="auto">
          <a:xfrm>
            <a:off x="63500" y="-136525"/>
            <a:ext cx="5591175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Ð Ð¸ÑÑÐ½Ð¾Ðº"/>
          <p:cNvSpPr>
            <a:spLocks noChangeAspect="1" noChangeArrowheads="1"/>
          </p:cNvSpPr>
          <p:nvPr/>
        </p:nvSpPr>
        <p:spPr bwMode="auto">
          <a:xfrm>
            <a:off x="215900" y="15875"/>
            <a:ext cx="5591175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Ð Ð¸ÑÑÐ½Ð¾Ðº"/>
          <p:cNvSpPr>
            <a:spLocks noChangeAspect="1" noChangeArrowheads="1"/>
          </p:cNvSpPr>
          <p:nvPr/>
        </p:nvSpPr>
        <p:spPr bwMode="auto">
          <a:xfrm>
            <a:off x="368300" y="168275"/>
            <a:ext cx="5591175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33703" cy="68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72186" y="476672"/>
            <a:ext cx="61221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Candara (Заголовки)"/>
              </a:rPr>
              <a:t>СЕНСОРНАЯ КОМНАТА</a:t>
            </a:r>
            <a:endParaRPr lang="ru-RU" sz="4000" b="1" dirty="0">
              <a:latin typeface="Candara (Заголовки)"/>
            </a:endParaRPr>
          </a:p>
        </p:txBody>
      </p:sp>
    </p:spTree>
    <p:extLst>
      <p:ext uri="{BB962C8B-B14F-4D97-AF65-F5344CB8AC3E}">
        <p14:creationId xmlns:p14="http://schemas.microsoft.com/office/powerpoint/2010/main" val="400180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абота\Беклемищи\DSC068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57" y="1196752"/>
            <a:ext cx="4752528" cy="3522591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9752" y="184506"/>
            <a:ext cx="54069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Candara (Заголовки)"/>
              </a:rPr>
              <a:t>МУЗЕЙНЫЙ УГОЛОК</a:t>
            </a:r>
            <a:endParaRPr lang="ru-RU" sz="4000" b="1" dirty="0">
              <a:latin typeface="Candara (Заголовки)"/>
            </a:endParaRPr>
          </a:p>
        </p:txBody>
      </p:sp>
      <p:pic>
        <p:nvPicPr>
          <p:cNvPr id="5" name="Picture 2" descr="C:\Users\Учитель\Desktop\фото БЕРУ\SAM_4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4357502" cy="3268127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37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Наличие и доступность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питьевой воды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Отдел образования\Downloads\attachments\DSC07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20648"/>
            <a:ext cx="3312368" cy="4416664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489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Комфортная  зона отдыха (ожидания) для родителей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Отдел образования\Downloads\DSC074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1646"/>
            <a:ext cx="3840578" cy="2880320"/>
          </a:xfrm>
          <a:prstGeom prst="rect">
            <a:avLst/>
          </a:prstGeom>
          <a:noFill/>
          <a:ln w="190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тдел образования\Downloads\DSC074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39"/>
          <a:stretch/>
        </p:blipFill>
        <p:spPr bwMode="auto">
          <a:xfrm>
            <a:off x="4644008" y="3356992"/>
            <a:ext cx="3960440" cy="2811442"/>
          </a:xfrm>
          <a:prstGeom prst="rect">
            <a:avLst/>
          </a:prstGeom>
          <a:noFill/>
          <a:ln w="190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25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Санитарно-гигиеническое помещение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Отдел образования\Downloads\DSC074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93696"/>
            <a:ext cx="3264491" cy="2448272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Отдел образования\Downloads\attachments\DSC074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45624"/>
            <a:ext cx="2808202" cy="3744416"/>
          </a:xfrm>
          <a:prstGeom prst="rect">
            <a:avLst/>
          </a:prstGeom>
          <a:noFill/>
          <a:ln w="28575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363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8D8BF8F9594384D9828C932453A2EFC" ma:contentTypeVersion="2" ma:contentTypeDescription="Создание документа." ma:contentTypeScope="" ma:versionID="ddbf6e0cc026e165fcf62ec32962a95e">
  <xsd:schema xmlns:xsd="http://www.w3.org/2001/XMLSchema" xmlns:p="http://schemas.microsoft.com/office/2006/metadata/properties" targetNamespace="http://schemas.microsoft.com/office/2006/metadata/properties" ma:root="true" ma:fieldsID="8d5541492e3e0ca19339b41d5443b93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91EB3F97-2C27-42CF-A927-CAE8427D4F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6FF1A925-4F08-484A-B411-996286E35C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138247-4165-49AF-BFDD-6F821A41F2E6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72</TotalTime>
  <Words>36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ВИРТУАЛЬНАЯ ЭКСКУРСИЯ  ПО МКОУ БЕКЛЕМИЩЕНСКОЙ НШ-ДС</vt:lpstr>
      <vt:lpstr>КАБИНЕТ НАЧАЛЬНОГО ЗВЕНА</vt:lpstr>
      <vt:lpstr>Презентация PowerPoint</vt:lpstr>
      <vt:lpstr>Презентация PowerPoint</vt:lpstr>
      <vt:lpstr>Презентация PowerPoint</vt:lpstr>
      <vt:lpstr>Презентация PowerPoint</vt:lpstr>
      <vt:lpstr>Наличие и доступность  питьевой воды</vt:lpstr>
      <vt:lpstr>Комфортная  зона отдыха (ожидания) для родителей</vt:lpstr>
      <vt:lpstr>Санитарно-гигиеническое помещение</vt:lpstr>
      <vt:lpstr>Переносной пандус для инвалидов</vt:lpstr>
      <vt:lpstr>ПРИШКОЛЬНАЯ ТЕРРИТОРИЯ</vt:lpstr>
      <vt:lpstr>МЫ ОЧЕНЬ РАДЫ ВИДЕТЬ ВАС  В НАШЕЙ ШКОЛЕ!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  ПО МКОУ БЕКЛЕМИЩЕНСКОЙ НШ-ДС</dc:title>
  <dc:creator>Отдел образования</dc:creator>
  <cp:lastModifiedBy>Отдел образования</cp:lastModifiedBy>
  <cp:revision>9</cp:revision>
  <dcterms:created xsi:type="dcterms:W3CDTF">2018-06-27T08:45:58Z</dcterms:created>
  <dcterms:modified xsi:type="dcterms:W3CDTF">2018-10-12T07:20:11Z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0x01010098D8BF8F9594384D9828C932453A2EFC</vt:lpwstr>
  </property>
</Properties>
</file>