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sldIdLst>
    <p:sldId id="256" r:id="rId3"/>
    <p:sldId id="280" r:id="rId4"/>
    <p:sldId id="282" r:id="rId5"/>
    <p:sldId id="283" r:id="rId6"/>
    <p:sldId id="284" r:id="rId7"/>
    <p:sldId id="285" r:id="rId8"/>
    <p:sldId id="286" r:id="rId9"/>
    <p:sldId id="287" r:id="rId10"/>
    <p:sldId id="272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2" d="100"/>
          <a:sy n="42" d="100"/>
        </p:scale>
        <p:origin x="924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1104840" y="365040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1104840" y="365040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1104840" y="365040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37" name="Рисунок 36"/>
          <p:cNvPicPr/>
          <p:nvPr/>
        </p:nvPicPr>
        <p:blipFill>
          <a:blip r:embed="rId2" cstate="print"/>
          <a:stretch/>
        </p:blipFill>
        <p:spPr>
          <a:xfrm>
            <a:off x="3368880" y="1825560"/>
            <a:ext cx="5452920" cy="4350960"/>
          </a:xfrm>
          <a:prstGeom prst="rect">
            <a:avLst/>
          </a:prstGeom>
          <a:ln>
            <a:noFill/>
          </a:ln>
        </p:spPr>
      </p:pic>
      <p:pic>
        <p:nvPicPr>
          <p:cNvPr id="38" name="Рисунок 37"/>
          <p:cNvPicPr/>
          <p:nvPr/>
        </p:nvPicPr>
        <p:blipFill>
          <a:blip r:embed="rId2" cstate="print"/>
          <a:stretch/>
        </p:blipFill>
        <p:spPr>
          <a:xfrm>
            <a:off x="3368880" y="1825560"/>
            <a:ext cx="5452920" cy="43509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1104840" y="365040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45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1104840" y="365040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1104840" y="365040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0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1104840" y="365040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subTitle"/>
          </p:nvPr>
        </p:nvSpPr>
        <p:spPr>
          <a:xfrm>
            <a:off x="1104840" y="365040"/>
            <a:ext cx="8053200" cy="4253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1104840" y="365040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1104840" y="365040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1104840" y="365040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1104840" y="365040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4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1104840" y="365040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1104840" y="365040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70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71" name="PlaceHolder 4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72" name="PlaceHolder 5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1104840" y="365040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74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75" name="PlaceHolder 3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76" name="Рисунок 75"/>
          <p:cNvPicPr/>
          <p:nvPr/>
        </p:nvPicPr>
        <p:blipFill>
          <a:blip r:embed="rId2" cstate="print"/>
          <a:stretch/>
        </p:blipFill>
        <p:spPr>
          <a:xfrm>
            <a:off x="3368880" y="1825560"/>
            <a:ext cx="5452920" cy="4350960"/>
          </a:xfrm>
          <a:prstGeom prst="rect">
            <a:avLst/>
          </a:prstGeom>
          <a:ln>
            <a:noFill/>
          </a:ln>
        </p:spPr>
      </p:pic>
      <p:pic>
        <p:nvPicPr>
          <p:cNvPr id="77" name="Рисунок 76"/>
          <p:cNvPicPr/>
          <p:nvPr/>
        </p:nvPicPr>
        <p:blipFill>
          <a:blip r:embed="rId2" cstate="print"/>
          <a:stretch/>
        </p:blipFill>
        <p:spPr>
          <a:xfrm>
            <a:off x="3368880" y="1825560"/>
            <a:ext cx="5452920" cy="43509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1104840" y="365040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1104840" y="365040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1104840" y="365040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1104840" y="365040"/>
            <a:ext cx="8053200" cy="4253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1104840" y="365040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1104840" y="365040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1104840" y="365040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stomShape 1"/>
          <p:cNvSpPr/>
          <p:nvPr/>
        </p:nvSpPr>
        <p:spPr>
          <a:xfrm rot="18919200">
            <a:off x="-547560" y="792360"/>
            <a:ext cx="1846440" cy="768240"/>
          </a:xfrm>
          <a:custGeom>
            <a:avLst/>
            <a:gdLst/>
            <a:ahLst/>
            <a:cxnLst/>
            <a:rect l="0" t="0" r="r" b="b"/>
            <a:pathLst>
              <a:path w="21601" h="21601">
                <a:moveTo>
                  <a:pt x="0" y="21600"/>
                </a:moveTo>
                <a:lnTo>
                  <a:pt x="9017" y="0"/>
                </a:lnTo>
                <a:lnTo>
                  <a:pt x="21600" y="0"/>
                </a:lnTo>
                <a:lnTo>
                  <a:pt x="12583" y="21600"/>
                </a:lnTo>
              </a:path>
            </a:pathLst>
          </a:custGeom>
          <a:solidFill>
            <a:srgbClr val="FF0000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6" name="Рисунок 9"/>
          <p:cNvPicPr/>
          <p:nvPr/>
        </p:nvPicPr>
        <p:blipFill>
          <a:blip r:embed="rId14" cstate="print"/>
          <a:stretch/>
        </p:blipFill>
        <p:spPr>
          <a:xfrm>
            <a:off x="10190520" y="258840"/>
            <a:ext cx="1675440" cy="626400"/>
          </a:xfrm>
          <a:prstGeom prst="rect">
            <a:avLst/>
          </a:prstGeom>
          <a:ln w="12600">
            <a:noFill/>
          </a:ln>
        </p:spPr>
      </p:pic>
      <p:sp>
        <p:nvSpPr>
          <p:cNvPr id="2" name="PlaceHolder 2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45720" tIns="45000" rIns="45720" bIns="45000" anchor="b"/>
          <a:lstStyle/>
          <a:p>
            <a:pPr algn="ctr">
              <a:lnSpc>
                <a:spcPct val="100000"/>
              </a:lnSpc>
            </a:pPr>
            <a:r>
              <a:rPr lang="en-US" sz="6000" b="1" strike="noStrike">
                <a:solidFill>
                  <a:srgbClr val="333E48"/>
                </a:solidFill>
                <a:latin typeface="Arial"/>
                <a:ea typeface="Arial"/>
              </a:rPr>
              <a:t>Click to edit the title text formatТекст заголовка</a:t>
            </a:r>
            <a:endParaRPr/>
          </a:p>
        </p:txBody>
      </p:sp>
      <p:sp>
        <p:nvSpPr>
          <p:cNvPr id="3" name="PlaceHolder 3"/>
          <p:cNvSpPr>
            <a:spLocks noGrp="1"/>
          </p:cNvSpPr>
          <p:nvPr>
            <p:ph type="body"/>
          </p:nvPr>
        </p:nvSpPr>
        <p:spPr>
          <a:xfrm>
            <a:off x="1523880" y="3602160"/>
            <a:ext cx="9143640" cy="1655280"/>
          </a:xfrm>
          <a:prstGeom prst="rect">
            <a:avLst/>
          </a:prstGeom>
        </p:spPr>
        <p:txBody>
          <a:bodyPr lIns="45720" tIns="45000" rIns="45720" bIns="45000"/>
          <a:lstStyle/>
          <a:p>
            <a:pPr>
              <a:buSzPct val="45000"/>
              <a:buFont typeface="StarSymbol"/>
              <a:buChar char=""/>
            </a:pPr>
            <a:r>
              <a:rPr lang="en-US" sz="2400" strike="noStrike">
                <a:solidFill>
                  <a:srgbClr val="333E48"/>
                </a:solidFill>
                <a:latin typeface="Arial"/>
                <a:ea typeface="Arial"/>
              </a:rPr>
              <a:t>Click to edit the outline text format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en-US" sz="2400" strike="noStrike">
                <a:solidFill>
                  <a:srgbClr val="333E48"/>
                </a:solidFill>
                <a:latin typeface="Arial"/>
                <a:ea typeface="Arial"/>
              </a:rPr>
              <a:t>Second Outline Level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en-US" sz="2400" strike="noStrike">
                <a:solidFill>
                  <a:srgbClr val="333E48"/>
                </a:solidFill>
                <a:latin typeface="Arial"/>
                <a:ea typeface="Arial"/>
              </a:rPr>
              <a:t>Third Outline Level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en-US" sz="2400" strike="noStrike">
                <a:solidFill>
                  <a:srgbClr val="333E48"/>
                </a:solidFill>
                <a:latin typeface="Arial"/>
                <a:ea typeface="Arial"/>
              </a:rPr>
              <a:t>Fourth Outline Level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en-US" sz="2400" strike="noStrike">
                <a:solidFill>
                  <a:srgbClr val="333E48"/>
                </a:solidFill>
                <a:latin typeface="Arial"/>
                <a:ea typeface="Arial"/>
              </a:rPr>
              <a:t>Fifth Outline Level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n-US" sz="2400" strike="noStrike">
                <a:solidFill>
                  <a:srgbClr val="333E48"/>
                </a:solidFill>
                <a:latin typeface="Arial"/>
                <a:ea typeface="Arial"/>
              </a:rPr>
              <a:t>Sixth Outline Level</a:t>
            </a:r>
            <a:endParaRPr/>
          </a:p>
          <a:p>
            <a:pPr algn="ctr">
              <a:lnSpc>
                <a:spcPct val="100000"/>
              </a:lnSpc>
            </a:pPr>
            <a:r>
              <a:rPr lang="en-US" sz="2400" strike="noStrike">
                <a:solidFill>
                  <a:srgbClr val="333E48"/>
                </a:solidFill>
                <a:latin typeface="Arial"/>
                <a:ea typeface="Arial"/>
              </a:rPr>
              <a:t>Seventh Outline LevelУровень текста 1</a:t>
            </a:r>
            <a:endParaRPr/>
          </a:p>
          <a:p>
            <a:pPr algn="ctr"/>
            <a:r>
              <a:rPr lang="en-US" sz="2400" strike="noStrike">
                <a:solidFill>
                  <a:srgbClr val="333E48"/>
                </a:solidFill>
                <a:latin typeface="Arial"/>
                <a:ea typeface="Arial"/>
              </a:rPr>
              <a:t>Уровень текста 2</a:t>
            </a:r>
            <a:endParaRPr/>
          </a:p>
          <a:p>
            <a:pPr algn="ctr"/>
            <a:r>
              <a:rPr lang="en-US" sz="2400" strike="noStrike">
                <a:solidFill>
                  <a:srgbClr val="333E48"/>
                </a:solidFill>
                <a:latin typeface="Arial"/>
                <a:ea typeface="Arial"/>
              </a:rPr>
              <a:t>Уровень текста 3</a:t>
            </a:r>
            <a:endParaRPr/>
          </a:p>
          <a:p>
            <a:pPr algn="ctr"/>
            <a:r>
              <a:rPr lang="en-US" sz="2400" strike="noStrike">
                <a:solidFill>
                  <a:srgbClr val="333E48"/>
                </a:solidFill>
                <a:latin typeface="Arial"/>
                <a:ea typeface="Arial"/>
              </a:rPr>
              <a:t>Уровень текста 4</a:t>
            </a:r>
            <a:endParaRPr/>
          </a:p>
          <a:p>
            <a:pPr algn="ctr"/>
            <a:r>
              <a:rPr lang="en-US" sz="2400" strike="noStrike">
                <a:solidFill>
                  <a:srgbClr val="333E48"/>
                </a:solidFill>
                <a:latin typeface="Arial"/>
                <a:ea typeface="Arial"/>
              </a:rPr>
              <a:t>Уровень текста 5</a:t>
            </a:r>
            <a:endParaRPr/>
          </a:p>
        </p:txBody>
      </p:sp>
      <p:sp>
        <p:nvSpPr>
          <p:cNvPr id="4" name="PlaceHolder 4"/>
          <p:cNvSpPr>
            <a:spLocks noGrp="1"/>
          </p:cNvSpPr>
          <p:nvPr>
            <p:ph type="sldNum"/>
          </p:nvPr>
        </p:nvSpPr>
        <p:spPr>
          <a:xfrm>
            <a:off x="5892840" y="6172200"/>
            <a:ext cx="2844360" cy="367920"/>
          </a:xfrm>
          <a:prstGeom prst="rect">
            <a:avLst/>
          </a:prstGeom>
        </p:spPr>
        <p:txBody>
          <a:bodyPr lIns="45720" tIns="45000" rIns="45720" bIns="45000" anchor="ctr"/>
          <a:lstStyle/>
          <a:p>
            <a:pPr algn="r">
              <a:lnSpc>
                <a:spcPct val="100000"/>
              </a:lnSpc>
            </a:pPr>
            <a:fld id="{271787F2-DCDA-4F09-A70B-F60D6D3A0951}" type="slidenum">
              <a:rPr lang="en-US" sz="1200" strike="noStrike">
                <a:solidFill>
                  <a:srgbClr val="000000"/>
                </a:solidFill>
                <a:latin typeface="Calibri"/>
                <a:ea typeface="Calibri"/>
              </a:rPr>
              <a:pPr algn="r">
                <a:lnSpc>
                  <a:spcPct val="100000"/>
                </a:lnSpc>
              </a:pPr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CustomShape 1"/>
          <p:cNvSpPr/>
          <p:nvPr/>
        </p:nvSpPr>
        <p:spPr>
          <a:xfrm rot="18919200">
            <a:off x="-547560" y="792360"/>
            <a:ext cx="1846440" cy="768240"/>
          </a:xfrm>
          <a:custGeom>
            <a:avLst/>
            <a:gdLst/>
            <a:ahLst/>
            <a:cxnLst/>
            <a:rect l="0" t="0" r="r" b="b"/>
            <a:pathLst>
              <a:path w="21601" h="21601">
                <a:moveTo>
                  <a:pt x="0" y="21600"/>
                </a:moveTo>
                <a:lnTo>
                  <a:pt x="9017" y="0"/>
                </a:lnTo>
                <a:lnTo>
                  <a:pt x="21600" y="0"/>
                </a:lnTo>
                <a:lnTo>
                  <a:pt x="12583" y="21600"/>
                </a:lnTo>
              </a:path>
            </a:pathLst>
          </a:custGeom>
          <a:solidFill>
            <a:srgbClr val="FF0000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40" name="Рисунок 9"/>
          <p:cNvPicPr/>
          <p:nvPr/>
        </p:nvPicPr>
        <p:blipFill>
          <a:blip r:embed="rId14" cstate="print"/>
          <a:stretch/>
        </p:blipFill>
        <p:spPr>
          <a:xfrm>
            <a:off x="10190520" y="258840"/>
            <a:ext cx="1675440" cy="626400"/>
          </a:xfrm>
          <a:prstGeom prst="rect">
            <a:avLst/>
          </a:prstGeom>
          <a:ln w="12600">
            <a:noFill/>
          </a:ln>
        </p:spPr>
      </p:pic>
      <p:sp>
        <p:nvSpPr>
          <p:cNvPr id="41" name="PlaceHolder 2"/>
          <p:cNvSpPr>
            <a:spLocks noGrp="1"/>
          </p:cNvSpPr>
          <p:nvPr>
            <p:ph type="title"/>
          </p:nvPr>
        </p:nvSpPr>
        <p:spPr>
          <a:xfrm>
            <a:off x="1104840" y="365040"/>
            <a:ext cx="8053200" cy="917280"/>
          </a:xfrm>
          <a:prstGeom prst="rect">
            <a:avLst/>
          </a:prstGeom>
        </p:spPr>
        <p:txBody>
          <a:bodyPr lIns="45720" tIns="45000" rIns="45720" bIns="45000" anchor="ctr"/>
          <a:lstStyle/>
          <a:p>
            <a:pPr>
              <a:lnSpc>
                <a:spcPct val="90000"/>
              </a:lnSpc>
            </a:pPr>
            <a:r>
              <a:rPr lang="en-US" sz="3200" b="1" strike="noStrike">
                <a:solidFill>
                  <a:srgbClr val="333E48"/>
                </a:solidFill>
                <a:latin typeface="Arial"/>
                <a:ea typeface="Arial"/>
              </a:rPr>
              <a:t>Click to edit the title text formatТекст заголовка</a:t>
            </a:r>
            <a:endParaRPr/>
          </a:p>
        </p:txBody>
      </p:sp>
      <p:sp>
        <p:nvSpPr>
          <p:cNvPr id="42" name="PlaceHolder 3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45720" tIns="45000" rIns="45720" bIns="45000"/>
          <a:lstStyle/>
          <a:p>
            <a:pPr>
              <a:buSzPct val="45000"/>
              <a:buFont typeface="StarSymbol"/>
              <a:buChar char=""/>
            </a:pPr>
            <a:r>
              <a:rPr lang="en-US" strike="noStrike">
                <a:solidFill>
                  <a:srgbClr val="333E48"/>
                </a:solidFill>
                <a:latin typeface="Arial"/>
                <a:ea typeface="Arial"/>
              </a:rPr>
              <a:t>Click to edit the outline text format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en-US" strike="noStrike">
                <a:solidFill>
                  <a:srgbClr val="333E48"/>
                </a:solidFill>
                <a:latin typeface="Arial"/>
                <a:ea typeface="Arial"/>
              </a:rPr>
              <a:t>Second Outline Level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en-US" strike="noStrike">
                <a:solidFill>
                  <a:srgbClr val="333E48"/>
                </a:solidFill>
                <a:latin typeface="Arial"/>
                <a:ea typeface="Arial"/>
              </a:rPr>
              <a:t>Third Outline Level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en-US" strike="noStrike">
                <a:solidFill>
                  <a:srgbClr val="333E48"/>
                </a:solidFill>
                <a:latin typeface="Arial"/>
                <a:ea typeface="Arial"/>
              </a:rPr>
              <a:t>Fourth Outline Level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en-US" strike="noStrike">
                <a:solidFill>
                  <a:srgbClr val="333E48"/>
                </a:solidFill>
                <a:latin typeface="Arial"/>
                <a:ea typeface="Arial"/>
              </a:rPr>
              <a:t>Fifth Outline Level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n-US" strike="noStrike">
                <a:solidFill>
                  <a:srgbClr val="333E48"/>
                </a:solidFill>
                <a:latin typeface="Arial"/>
                <a:ea typeface="Arial"/>
              </a:rPr>
              <a:t>Sixth Outline Level</a:t>
            </a:r>
            <a:endParaRPr/>
          </a:p>
          <a:p>
            <a:pPr>
              <a:lnSpc>
                <a:spcPct val="90000"/>
              </a:lnSpc>
              <a:buFont typeface="Arial"/>
              <a:buChar char="•"/>
            </a:pPr>
            <a:r>
              <a:rPr lang="en-US" strike="noStrike">
                <a:solidFill>
                  <a:srgbClr val="333E48"/>
                </a:solidFill>
                <a:latin typeface="Arial"/>
                <a:ea typeface="Arial"/>
              </a:rPr>
              <a:t>Seventh Outline LevelУровень текста 1</a:t>
            </a:r>
            <a:endParaRPr/>
          </a:p>
          <a:p>
            <a:pPr lvl="1">
              <a:lnSpc>
                <a:spcPct val="100000"/>
              </a:lnSpc>
              <a:buFont typeface="Arial"/>
              <a:buChar char="•"/>
            </a:pPr>
            <a:r>
              <a:rPr lang="en-US" strike="noStrike">
                <a:solidFill>
                  <a:srgbClr val="333E48"/>
                </a:solidFill>
                <a:latin typeface="Arial"/>
                <a:ea typeface="Arial"/>
              </a:rPr>
              <a:t>Уровень текста 2</a:t>
            </a:r>
            <a:endParaRPr/>
          </a:p>
          <a:p>
            <a:pPr lvl="2">
              <a:lnSpc>
                <a:spcPct val="100000"/>
              </a:lnSpc>
              <a:buFont typeface="Arial"/>
              <a:buChar char="•"/>
            </a:pPr>
            <a:r>
              <a:rPr lang="en-US" strike="noStrike">
                <a:solidFill>
                  <a:srgbClr val="333E48"/>
                </a:solidFill>
                <a:latin typeface="Arial"/>
                <a:ea typeface="Arial"/>
              </a:rPr>
              <a:t>Уровень текста 3</a:t>
            </a:r>
            <a:endParaRPr/>
          </a:p>
          <a:p>
            <a:pPr lvl="3">
              <a:lnSpc>
                <a:spcPct val="100000"/>
              </a:lnSpc>
              <a:buFont typeface="Arial"/>
              <a:buChar char="•"/>
            </a:pPr>
            <a:r>
              <a:rPr lang="en-US" strike="noStrike">
                <a:solidFill>
                  <a:srgbClr val="333E48"/>
                </a:solidFill>
                <a:latin typeface="Arial"/>
                <a:ea typeface="Arial"/>
              </a:rPr>
              <a:t>Уровень текста 4</a:t>
            </a:r>
            <a:endParaRPr/>
          </a:p>
          <a:p>
            <a:pPr lvl="4">
              <a:lnSpc>
                <a:spcPct val="100000"/>
              </a:lnSpc>
              <a:buFont typeface="Arial"/>
              <a:buChar char="•"/>
            </a:pPr>
            <a:r>
              <a:rPr lang="en-US" strike="noStrike">
                <a:solidFill>
                  <a:srgbClr val="333E48"/>
                </a:solidFill>
                <a:latin typeface="Arial"/>
                <a:ea typeface="Arial"/>
              </a:rPr>
              <a:t>Уровень текста 5</a:t>
            </a:r>
            <a:endParaRPr/>
          </a:p>
        </p:txBody>
      </p:sp>
      <p:sp>
        <p:nvSpPr>
          <p:cNvPr id="43" name="PlaceHolder 4"/>
          <p:cNvSpPr>
            <a:spLocks noGrp="1"/>
          </p:cNvSpPr>
          <p:nvPr>
            <p:ph type="sldNum"/>
          </p:nvPr>
        </p:nvSpPr>
        <p:spPr>
          <a:xfrm>
            <a:off x="11746440" y="6362640"/>
            <a:ext cx="343440" cy="357840"/>
          </a:xfrm>
          <a:prstGeom prst="rect">
            <a:avLst/>
          </a:prstGeom>
        </p:spPr>
        <p:txBody>
          <a:bodyPr lIns="45720" tIns="45000" rIns="45720" bIns="45000"/>
          <a:lstStyle/>
          <a:p>
            <a:pPr algn="r">
              <a:lnSpc>
                <a:spcPct val="100000"/>
              </a:lnSpc>
            </a:pPr>
            <a:fld id="{311E6999-747A-48F2-A478-2DC07ACFC5E0}" type="slidenum">
              <a:rPr lang="en-US" strike="noStrike">
                <a:solidFill>
                  <a:srgbClr val="FF0000"/>
                </a:solidFill>
                <a:latin typeface="Calibri"/>
                <a:ea typeface="Calibri"/>
              </a:rPr>
              <a:pPr algn="r">
                <a:lnSpc>
                  <a:spcPct val="100000"/>
                </a:lnSpc>
              </a:pPr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TextShape 1"/>
          <p:cNvSpPr txBox="1"/>
          <p:nvPr/>
        </p:nvSpPr>
        <p:spPr>
          <a:xfrm>
            <a:off x="1856160" y="3182400"/>
            <a:ext cx="9308880" cy="233820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/>
          <a:lstStyle/>
          <a:p>
            <a:pPr algn="ctr">
              <a:lnSpc>
                <a:spcPct val="100000"/>
              </a:lnSpc>
            </a:pPr>
            <a:r>
              <a:rPr lang="en-US" sz="3200" b="1" strike="noStrike" dirty="0">
                <a:solidFill>
                  <a:srgbClr val="333E48"/>
                </a:solidFill>
                <a:latin typeface="Arial"/>
                <a:ea typeface="Arial"/>
              </a:rPr>
              <a:t>Центр </a:t>
            </a:r>
            <a:r>
              <a:rPr lang="en-US" sz="3200" b="1" strike="noStrike" dirty="0" err="1">
                <a:solidFill>
                  <a:srgbClr val="333E48"/>
                </a:solidFill>
                <a:latin typeface="Arial"/>
                <a:ea typeface="Arial"/>
              </a:rPr>
              <a:t>образования</a:t>
            </a:r>
            <a:r>
              <a:rPr lang="en-US" sz="3200" b="1" strike="noStrike" dirty="0">
                <a:solidFill>
                  <a:srgbClr val="333E48"/>
                </a:solidFill>
                <a:latin typeface="Arial"/>
                <a:ea typeface="Arial"/>
              </a:rPr>
              <a:t> 
</a:t>
            </a:r>
            <a:r>
              <a:rPr lang="en-US" sz="3200" b="1" strike="noStrike" dirty="0" err="1">
                <a:solidFill>
                  <a:srgbClr val="333E48"/>
                </a:solidFill>
                <a:latin typeface="Arial"/>
                <a:ea typeface="Arial"/>
              </a:rPr>
              <a:t>цифрового</a:t>
            </a:r>
            <a:r>
              <a:rPr lang="en-US" sz="3200" b="1" strike="noStrike" dirty="0">
                <a:solidFill>
                  <a:srgbClr val="333E48"/>
                </a:solidFill>
                <a:latin typeface="Arial"/>
                <a:ea typeface="Arial"/>
              </a:rPr>
              <a:t> и </a:t>
            </a:r>
            <a:r>
              <a:rPr lang="en-US" sz="3200" b="1" strike="noStrike" dirty="0" err="1">
                <a:solidFill>
                  <a:srgbClr val="333E48"/>
                </a:solidFill>
                <a:latin typeface="Arial"/>
                <a:ea typeface="Arial"/>
              </a:rPr>
              <a:t>гуманитарного</a:t>
            </a:r>
            <a:r>
              <a:rPr lang="en-US" sz="3200" b="1" strike="noStrike" dirty="0">
                <a:solidFill>
                  <a:srgbClr val="333E48"/>
                </a:solidFill>
                <a:latin typeface="Arial"/>
                <a:ea typeface="Arial"/>
              </a:rPr>
              <a:t> </a:t>
            </a:r>
            <a:r>
              <a:rPr lang="en-US" sz="3200" b="1" strike="noStrike" dirty="0" err="1">
                <a:solidFill>
                  <a:srgbClr val="333E48"/>
                </a:solidFill>
                <a:latin typeface="Arial"/>
                <a:ea typeface="Arial"/>
              </a:rPr>
              <a:t>профилей</a:t>
            </a:r>
            <a:r>
              <a:rPr lang="en-US" sz="3200" b="1" strike="noStrike" dirty="0">
                <a:solidFill>
                  <a:srgbClr val="333E48"/>
                </a:solidFill>
                <a:latin typeface="Arial"/>
                <a:ea typeface="Arial"/>
              </a:rPr>
              <a:t> 
</a:t>
            </a:r>
            <a:r>
              <a:rPr lang="ru-RU" sz="3200" b="1" strike="noStrike" dirty="0" smtClean="0">
                <a:solidFill>
                  <a:srgbClr val="333E48"/>
                </a:solidFill>
                <a:latin typeface="Arial"/>
                <a:ea typeface="Arial"/>
              </a:rPr>
              <a:t>«</a:t>
            </a:r>
            <a:r>
              <a:rPr lang="en-US" sz="3200" b="1" strike="noStrike" dirty="0" err="1" smtClean="0">
                <a:solidFill>
                  <a:srgbClr val="333E48"/>
                </a:solidFill>
                <a:latin typeface="Arial"/>
                <a:ea typeface="Arial"/>
              </a:rPr>
              <a:t>Точка</a:t>
            </a:r>
            <a:r>
              <a:rPr lang="en-US" sz="3200" b="1" strike="noStrike" dirty="0" smtClean="0">
                <a:solidFill>
                  <a:srgbClr val="333E48"/>
                </a:solidFill>
                <a:latin typeface="Arial"/>
                <a:ea typeface="Arial"/>
              </a:rPr>
              <a:t> </a:t>
            </a:r>
            <a:r>
              <a:rPr lang="en-US" sz="3200" b="1" strike="noStrike" dirty="0" err="1">
                <a:solidFill>
                  <a:srgbClr val="333E48"/>
                </a:solidFill>
                <a:latin typeface="Arial"/>
                <a:ea typeface="Arial"/>
              </a:rPr>
              <a:t>роста</a:t>
            </a:r>
            <a:r>
              <a:rPr lang="en-US" sz="3200" b="1" strike="noStrike" dirty="0">
                <a:solidFill>
                  <a:srgbClr val="333E48"/>
                </a:solidFill>
                <a:latin typeface="Arial"/>
                <a:ea typeface="Arial"/>
              </a:rPr>
              <a:t>» </a:t>
            </a:r>
            <a:r>
              <a:rPr lang="ru-RU" sz="3200" b="1" strike="noStrike" dirty="0" smtClean="0">
                <a:solidFill>
                  <a:srgbClr val="333E48"/>
                </a:solidFill>
                <a:latin typeface="Arial"/>
                <a:ea typeface="Arial"/>
              </a:rPr>
              <a:t>на базе </a:t>
            </a:r>
            <a:r>
              <a:rPr lang="en-US" sz="3200" b="1" strike="noStrike" dirty="0">
                <a:solidFill>
                  <a:srgbClr val="333E48"/>
                </a:solidFill>
                <a:latin typeface="Arial"/>
                <a:ea typeface="Arial"/>
              </a:rPr>
              <a:t>
</a:t>
            </a:r>
            <a:r>
              <a:rPr lang="en-US" sz="3200" b="1" strike="noStrike" dirty="0" smtClean="0">
                <a:solidFill>
                  <a:srgbClr val="333E48"/>
                </a:solidFill>
                <a:latin typeface="Arial"/>
                <a:ea typeface="Arial"/>
              </a:rPr>
              <a:t>М</a:t>
            </a:r>
            <a:r>
              <a:rPr lang="ru-RU" sz="3200" b="1" dirty="0" smtClean="0">
                <a:solidFill>
                  <a:srgbClr val="333E48"/>
                </a:solidFill>
                <a:latin typeface="Arial"/>
                <a:ea typeface="Arial"/>
              </a:rPr>
              <a:t>БОУ СШ № 2 г. о. Кохма Ивановской области</a:t>
            </a:r>
            <a:endParaRPr dirty="0"/>
          </a:p>
        </p:txBody>
      </p:sp>
      <p:pic>
        <p:nvPicPr>
          <p:cNvPr id="79" name="Рисунок 3"/>
          <p:cNvPicPr/>
          <p:nvPr/>
        </p:nvPicPr>
        <p:blipFill>
          <a:blip r:embed="rId4" cstate="print"/>
          <a:srcRect t="528322" b="821350"/>
          <a:stretch/>
        </p:blipFill>
        <p:spPr>
          <a:xfrm>
            <a:off x="7295400" y="5520960"/>
            <a:ext cx="1845720" cy="973440"/>
          </a:xfrm>
          <a:prstGeom prst="rect">
            <a:avLst/>
          </a:prstGeom>
          <a:ln w="12600">
            <a:noFill/>
          </a:ln>
        </p:spPr>
      </p:pic>
      <p:pic>
        <p:nvPicPr>
          <p:cNvPr id="80" name="Рисунок 4"/>
          <p:cNvPicPr/>
          <p:nvPr/>
        </p:nvPicPr>
        <p:blipFill>
          <a:blip r:embed="rId5" cstate="print"/>
          <a:stretch/>
        </p:blipFill>
        <p:spPr>
          <a:xfrm>
            <a:off x="9393480" y="5459760"/>
            <a:ext cx="837360" cy="1095480"/>
          </a:xfrm>
          <a:prstGeom prst="rect">
            <a:avLst/>
          </a:prstGeom>
          <a:ln w="12600">
            <a:noFill/>
          </a:ln>
        </p:spPr>
      </p:pic>
      <p:pic>
        <p:nvPicPr>
          <p:cNvPr id="81" name="Рисунок 5"/>
          <p:cNvPicPr/>
          <p:nvPr/>
        </p:nvPicPr>
        <p:blipFill>
          <a:blip r:embed="rId6" cstate="print"/>
          <a:stretch/>
        </p:blipFill>
        <p:spPr>
          <a:xfrm>
            <a:off x="10774440" y="5407560"/>
            <a:ext cx="987120" cy="1095480"/>
          </a:xfrm>
          <a:prstGeom prst="rect">
            <a:avLst/>
          </a:prstGeom>
          <a:ln w="12600">
            <a:noFill/>
          </a:ln>
        </p:spPr>
      </p:pic>
      <p:pic>
        <p:nvPicPr>
          <p:cNvPr id="82" name="Рисунок 8"/>
          <p:cNvPicPr/>
          <p:nvPr/>
        </p:nvPicPr>
        <p:blipFill rotWithShape="1">
          <a:blip r:embed="rId7" cstate="print"/>
          <a:srcRect l="27303" t="24181" r="20021" b="60265"/>
          <a:stretch/>
        </p:blipFill>
        <p:spPr>
          <a:xfrm>
            <a:off x="2279576" y="62910"/>
            <a:ext cx="6861544" cy="2285969"/>
          </a:xfrm>
          <a:prstGeom prst="rect">
            <a:avLst/>
          </a:prstGeom>
          <a:ln w="12600">
            <a:noFill/>
          </a:ln>
        </p:spPr>
      </p:pic>
      <p:sp>
        <p:nvSpPr>
          <p:cNvPr id="83" name="CustomShape 2"/>
          <p:cNvSpPr/>
          <p:nvPr/>
        </p:nvSpPr>
        <p:spPr>
          <a:xfrm rot="18919200">
            <a:off x="-1047240" y="4355640"/>
            <a:ext cx="3535560" cy="1471680"/>
          </a:xfrm>
          <a:custGeom>
            <a:avLst/>
            <a:gdLst/>
            <a:ahLst/>
            <a:cxnLst/>
            <a:rect l="0" t="0" r="r" b="b"/>
            <a:pathLst>
              <a:path w="21601" h="21601">
                <a:moveTo>
                  <a:pt x="0" y="21600"/>
                </a:moveTo>
                <a:lnTo>
                  <a:pt x="9017" y="0"/>
                </a:lnTo>
                <a:lnTo>
                  <a:pt x="21600" y="0"/>
                </a:lnTo>
                <a:lnTo>
                  <a:pt x="12583" y="21600"/>
                </a:lnTo>
              </a:path>
            </a:pathLst>
          </a:custGeom>
          <a:solidFill>
            <a:srgbClr val="FF0000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2" name="Точка Роста Гимн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 cstate="print"/>
          <a:stretch>
            <a:fillRect/>
          </a:stretch>
        </p:blipFill>
        <p:spPr>
          <a:xfrm>
            <a:off x="551384" y="6016408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202"/>
    </mc:Choice>
    <mc:Fallback xmlns="">
      <p:transition spd="slow" advTm="1320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0" objId="2"/>
        <p14:pauseEvt time="13202" objId="2"/>
        <p14:seekEvt time="13202" objId="2" seek="12972"/>
        <p14:resumeEvt time="13202" objId="2"/>
      </p14:showEvt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b="1" dirty="0">
                <a:solidFill>
                  <a:srgbClr val="7030A0"/>
                </a:solidFill>
              </a:rPr>
              <a:t>кабинет формирования цифровых и гуманитарных компетенций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912" y="1814140"/>
            <a:ext cx="5816506" cy="436238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3142" y="1814141"/>
            <a:ext cx="5816505" cy="4362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893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 smtClean="0">
                <a:solidFill>
                  <a:srgbClr val="7030A0"/>
                </a:solidFill>
              </a:rPr>
              <a:t>кабинет формирования цифровых и гуманитарных компетенций</a:t>
            </a:r>
            <a:endParaRPr lang="ru-RU" sz="3200" dirty="0"/>
          </a:p>
        </p:txBody>
      </p:sp>
      <p:sp>
        <p:nvSpPr>
          <p:cNvPr id="3" name="Текст 2"/>
          <p:cNvSpPr>
            <a:spLocks noGrp="1"/>
          </p:cNvSpPr>
          <p:nvPr>
            <p:ph type="body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223" y="1612263"/>
            <a:ext cx="5667149" cy="425036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2413" y="1692474"/>
            <a:ext cx="5472426" cy="4104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419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 smtClean="0">
                <a:solidFill>
                  <a:srgbClr val="7030A0"/>
                </a:solidFill>
              </a:rPr>
              <a:t>помещение </a:t>
            </a:r>
            <a:r>
              <a:rPr lang="ru-RU" sz="3200" b="1" dirty="0">
                <a:solidFill>
                  <a:srgbClr val="7030A0"/>
                </a:solidFill>
              </a:rPr>
              <a:t>для проектной деятельности 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552" y="1825560"/>
            <a:ext cx="5724128" cy="429309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6200" y="1825560"/>
            <a:ext cx="5724128" cy="4293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181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 smtClean="0">
                <a:solidFill>
                  <a:srgbClr val="7030A0"/>
                </a:solidFill>
              </a:rPr>
              <a:t>помещение для проектной деятельности </a:t>
            </a:r>
            <a:endParaRPr lang="ru-RU" sz="3200" dirty="0"/>
          </a:p>
        </p:txBody>
      </p:sp>
      <p:sp>
        <p:nvSpPr>
          <p:cNvPr id="3" name="Текст 2"/>
          <p:cNvSpPr>
            <a:spLocks noGrp="1"/>
          </p:cNvSpPr>
          <p:nvPr>
            <p:ph type="body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548" y="1775412"/>
            <a:ext cx="5499612" cy="412470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2608" y="1854120"/>
            <a:ext cx="5432748" cy="4074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17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416" y="836712"/>
            <a:ext cx="9840416" cy="5535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043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840" y="836712"/>
            <a:ext cx="10200456" cy="5737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13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7528" y="908720"/>
            <a:ext cx="9808412" cy="5517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305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7567" y="1556792"/>
            <a:ext cx="8640961" cy="4032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35309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314</TotalTime>
  <Words>22</Words>
  <Application>Microsoft Office PowerPoint</Application>
  <PresentationFormat>Широкоэкранный</PresentationFormat>
  <Paragraphs>5</Paragraphs>
  <Slides>9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Calibri</vt:lpstr>
      <vt:lpstr>DejaVu Sans</vt:lpstr>
      <vt:lpstr>StarSymbol</vt:lpstr>
      <vt:lpstr>Office Theme</vt:lpstr>
      <vt:lpstr>Office Theme</vt:lpstr>
      <vt:lpstr>Презентация PowerPoint</vt:lpstr>
      <vt:lpstr>кабинет формирования цифровых и гуманитарных компетенций</vt:lpstr>
      <vt:lpstr>кабинет формирования цифровых и гуманитарных компетенций</vt:lpstr>
      <vt:lpstr>помещение для проектной деятельности </vt:lpstr>
      <vt:lpstr>помещение для проектной деятельности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user7</dc:creator>
  <cp:lastModifiedBy>RoverBook</cp:lastModifiedBy>
  <cp:revision>40</cp:revision>
  <dcterms:modified xsi:type="dcterms:W3CDTF">2021-08-26T17:10:15Z</dcterms:modified>
</cp:coreProperties>
</file>