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82" r:id="rId13"/>
    <p:sldId id="266" r:id="rId14"/>
    <p:sldId id="281" r:id="rId15"/>
    <p:sldId id="267" r:id="rId16"/>
    <p:sldId id="271" r:id="rId17"/>
    <p:sldId id="268" r:id="rId18"/>
    <p:sldId id="269" r:id="rId19"/>
    <p:sldId id="270" r:id="rId20"/>
    <p:sldId id="273" r:id="rId21"/>
    <p:sldId id="274" r:id="rId22"/>
    <p:sldId id="275" r:id="rId23"/>
    <p:sldId id="276" r:id="rId24"/>
    <p:sldId id="284" r:id="rId25"/>
    <p:sldId id="277" r:id="rId26"/>
    <p:sldId id="278" r:id="rId27"/>
    <p:sldId id="283" r:id="rId28"/>
    <p:sldId id="279" r:id="rId29"/>
    <p:sldId id="285" r:id="rId30"/>
    <p:sldId id="28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30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AFD491-C32E-48A4-847F-128BE752831F}" type="datetimeFigureOut">
              <a:rPr lang="ru-RU" smtClean="0"/>
              <a:pPr/>
              <a:t>11.06.2018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5C6E8-9A36-49E6-AE15-9BBCF81EF8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2;&#1072;&#1088;&#1080;&#1103;\Desktop\&#1053;&#1086;&#1074;&#1072;&#1103;%20&#1087;&#1072;&#1087;&#1082;&#1072;%20(3)\&#1096;&#1082;&#1086;&#1083;&#1072;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2;&#1072;&#1088;&#1080;&#1103;\Desktop\&#1096;&#1082;&#1086;&#1083;&#1072;.mp3" TargetMode="External"/><Relationship Id="rId4" Type="http://schemas.openxmlformats.org/officeDocument/2006/relationships/image" Target="../media/image5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школ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948264" y="11247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3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Documents and Settings\Администратор\Рабочий стол\школа\школа\WP_20180604_11_45_18_Pr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794956" cy="26971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Documents and Settings\Администратор\Рабочий стол\школа\школа\WP_20180604_11_45_27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16" y="2714620"/>
            <a:ext cx="4857784" cy="2732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C:\Documents and Settings\Администратор\Рабочий стол\школа\школа\WP_20180604_11_40_45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286250"/>
            <a:ext cx="4572000" cy="2571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1562"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Хоть наш зал и небольшой,</a:t>
            </a:r>
            <a:b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  <a:t>Примет вас со всей душой</a:t>
            </a:r>
            <a:br>
              <a:rPr lang="ru-RU" sz="4000" dirty="0" smtClean="0">
                <a:solidFill>
                  <a:srgbClr val="FF0000"/>
                </a:solidFill>
                <a:latin typeface="Monotype Corsiva" pitchFamily="66" charset="0"/>
              </a:rPr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0000"/>
                </a:solidFill>
                <a:latin typeface="Monotype Corsiva" pitchFamily="66" charset="0"/>
              </a:rPr>
              <a:t>Фото зала</a:t>
            </a:r>
            <a:endParaRPr lang="ru-RU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9218" name="Picture 2" descr="C:\Users\Мария\Desktop\школа\IMG_18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268760"/>
            <a:ext cx="3552395" cy="26642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9219" name="Picture 3" descr="C:\Users\Мария\Desktop\школа\WP_20180216_09_52_03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7956" y="3789040"/>
            <a:ext cx="4236729" cy="238316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Click="0" advTm="2984"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Мария\Desktop\школа\WP_20180216_09_55_02_Pr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4659356" cy="26208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2" name="Picture 2" descr="I:\102_PANA\P1020073.JPG"/>
          <p:cNvPicPr>
            <a:picLocks noChangeAspect="1" noChangeArrowheads="1"/>
          </p:cNvPicPr>
          <p:nvPr/>
        </p:nvPicPr>
        <p:blipFill>
          <a:blip r:embed="rId4" cstate="print"/>
          <a:srcRect r="9214"/>
          <a:stretch>
            <a:fillRect/>
          </a:stretch>
        </p:blipFill>
        <p:spPr bwMode="auto">
          <a:xfrm>
            <a:off x="4786282" y="3071810"/>
            <a:ext cx="4357718" cy="36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 advClick="0" advTm="2610">
    <p:zoom dir="in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На первом этаже так же располагаются кабинеты начального звена</a:t>
            </a:r>
            <a:endParaRPr lang="ru-RU" dirty="0"/>
          </a:p>
        </p:txBody>
      </p:sp>
      <p:pic>
        <p:nvPicPr>
          <p:cNvPr id="13314" name="Picture 2" descr="C:\Documents and Settings\Администратор\Рабочий стол\школа\школа\WP_20180604_11_30_58_Pr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214818"/>
            <a:ext cx="4237392" cy="2383533"/>
          </a:xfrm>
          <a:prstGeom prst="rect">
            <a:avLst/>
          </a:prstGeom>
          <a:noFill/>
        </p:spPr>
      </p:pic>
      <p:pic>
        <p:nvPicPr>
          <p:cNvPr id="12290" name="Picture 2" descr="C:\Users\Мария\Desktop\школа\DSCN11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700808"/>
            <a:ext cx="3121025" cy="2341563"/>
          </a:xfrm>
          <a:prstGeom prst="rect">
            <a:avLst/>
          </a:prstGeom>
          <a:noFill/>
        </p:spPr>
      </p:pic>
      <p:pic>
        <p:nvPicPr>
          <p:cNvPr id="12291" name="Picture 3" descr="C:\Users\Мария\Desktop\школа\DSCN11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1643050"/>
            <a:ext cx="3121025" cy="2341563"/>
          </a:xfrm>
          <a:prstGeom prst="rect">
            <a:avLst/>
          </a:prstGeom>
          <a:noFill/>
        </p:spPr>
      </p:pic>
      <p:pic>
        <p:nvPicPr>
          <p:cNvPr id="13315" name="Picture 3" descr="C:\Documents and Settings\Администратор\Рабочий стол\школа\школа\WP_20180604_11_38_33_P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4214818"/>
            <a:ext cx="4233858" cy="238154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8391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На переменах время не теряем, а весело играем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8194" name="Picture 2" descr="C:\Users\Мария\Desktop\школа\IMG_252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556792"/>
            <a:ext cx="6034617" cy="452596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578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Мученики науки, как только закончится урок, дружно спешат в столовую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" name="Picture 3" descr="C:\Documents and Settings\ЕрмоленковаИВ\Рабочий стол\IMG_1869.jpg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428596" y="1571611"/>
            <a:ext cx="4071966" cy="377785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Documents and Settings\ЕрмоленковаИВ\Рабочий стол\IMG_1870.jpg"/>
          <p:cNvPicPr>
            <a:picLocks noChangeAspect="1" noChangeArrowheads="1"/>
          </p:cNvPicPr>
          <p:nvPr/>
        </p:nvPicPr>
        <p:blipFill>
          <a:blip r:embed="rId4" cstate="print">
            <a:lum bright="10000"/>
          </a:blip>
          <a:srcRect/>
          <a:stretch>
            <a:fillRect/>
          </a:stretch>
        </p:blipFill>
        <p:spPr bwMode="auto">
          <a:xfrm>
            <a:off x="4857752" y="1743981"/>
            <a:ext cx="3500462" cy="466792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937">
    <p:pull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Есть учительская в школе,</a:t>
            </a:r>
            <a:b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Где найдете вы всегда педагога без труда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учительская</a:t>
            </a:r>
            <a:endParaRPr lang="ru-RU" dirty="0"/>
          </a:p>
        </p:txBody>
      </p:sp>
      <p:pic>
        <p:nvPicPr>
          <p:cNvPr id="12290" name="Picture 2" descr="C:\Documents and Settings\Администратор\Рабочий стол\школа\школа\WP_20180604_11_28_56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571612"/>
            <a:ext cx="4659346" cy="2620882"/>
          </a:xfrm>
          <a:prstGeom prst="rect">
            <a:avLst/>
          </a:prstGeom>
          <a:noFill/>
        </p:spPr>
      </p:pic>
      <p:pic>
        <p:nvPicPr>
          <p:cNvPr id="12291" name="Picture 3" descr="C:\Documents and Settings\Администратор\Рабочий стол\школа\школа\WP_20180604_11_29_05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0" y="3929066"/>
            <a:ext cx="4876799" cy="27432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594"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772400" cy="1470025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Monotype Corsiva" pitchFamily="66" charset="0"/>
              </a:rPr>
              <a:t>       В кабинете химии интересно проводить опыты</a:t>
            </a:r>
            <a:endParaRPr lang="ru-RU" sz="4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IMG_3147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1714480" y="1714488"/>
            <a:ext cx="5702844" cy="42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3375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Приглашаем Вас на второй </a:t>
            </a:r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>э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таж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1266" name="Picture 2" descr="C:\Documents and Settings\Администратор\Рабочий стол\школа\школа\WP_20180604_11_28_33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2920" y="1861829"/>
            <a:ext cx="6469107" cy="36388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3000"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На втором этаже находятся кабинеты директора и его заместителей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C:\Documents and Settings\Администратор\Рабочий стол\школа\школа\WP_20180604_11_27_51_Pr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6047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484784"/>
            <a:ext cx="7772400" cy="1470025"/>
          </a:xfrm>
        </p:spPr>
        <p:txBody>
          <a:bodyPr>
            <a:noAutofit/>
          </a:bodyPr>
          <a:lstStyle/>
          <a:p>
            <a: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  <a:t>Добро пожаловать </a:t>
            </a:r>
            <a:b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800" i="1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4800" i="1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  <a:t>в МБОУ СШ № 7 </a:t>
            </a:r>
            <a:b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800" i="1" dirty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4800" i="1" dirty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4800" i="1" dirty="0" smtClean="0">
                <a:solidFill>
                  <a:srgbClr val="FF0000"/>
                </a:solidFill>
                <a:latin typeface="Monotype Corsiva" pitchFamily="66" charset="0"/>
              </a:rPr>
              <a:t>городского округа Кохма</a:t>
            </a:r>
            <a:endParaRPr lang="ru-RU" sz="4800" i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 advClick="0" advTm="6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77472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Физики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Содержимое 4" descr="D:\Мои  документы\Компьютер\Лицензирование ОУ\приложение\SAM_0640.JPG"/>
          <p:cNvPicPr>
            <a:picLocks noGrp="1"/>
          </p:cNvPicPr>
          <p:nvPr>
            <p:ph idx="1"/>
          </p:nvPr>
        </p:nvPicPr>
        <p:blipFill>
          <a:blip r:embed="rId3" cstate="print"/>
          <a:srcRect b="11679"/>
          <a:stretch>
            <a:fillRect/>
          </a:stretch>
        </p:blipFill>
        <p:spPr bwMode="auto">
          <a:xfrm>
            <a:off x="357158" y="2786058"/>
            <a:ext cx="4286280" cy="2643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C:\Documents and Settings\ЕрмоленковаИВ\Рабочий стол\IMG_18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2071678"/>
            <a:ext cx="3426755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500298" y="214290"/>
            <a:ext cx="42862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Monotype Corsiva" pitchFamily="66" charset="0"/>
              </a:rPr>
              <a:t>А так же кабинеты …</a:t>
            </a:r>
            <a:endParaRPr lang="ru-RU" sz="3600" dirty="0"/>
          </a:p>
        </p:txBody>
      </p:sp>
    </p:spTree>
  </p:cSld>
  <p:clrMapOvr>
    <a:masterClrMapping/>
  </p:clrMapOvr>
  <p:transition advClick="0" advTm="4984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FF0000"/>
                </a:solidFill>
                <a:latin typeface="Monotype Corsiva" pitchFamily="66" charset="0"/>
              </a:rPr>
              <a:t>М</a:t>
            </a:r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атематики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146" name="Picture 2" descr="C:\Documents and Settings\Администратор\Рабочий стол\школа\школа\WP_20180604_11_18_36_Pr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142984"/>
            <a:ext cx="5301024" cy="2981826"/>
          </a:xfrm>
          <a:prstGeom prst="rect">
            <a:avLst/>
          </a:prstGeom>
          <a:noFill/>
        </p:spPr>
      </p:pic>
      <p:pic>
        <p:nvPicPr>
          <p:cNvPr id="6147" name="Picture 3" descr="C:\Documents and Settings\Администратор\Рабочий стол\школа\школа\WP_20180604_11_18_57_Pro.jpg"/>
          <p:cNvPicPr>
            <a:picLocks noChangeAspect="1" noChangeArrowheads="1"/>
          </p:cNvPicPr>
          <p:nvPr/>
        </p:nvPicPr>
        <p:blipFill>
          <a:blip r:embed="rId4" cstate="print"/>
          <a:srcRect l="6574"/>
          <a:stretch>
            <a:fillRect/>
          </a:stretch>
        </p:blipFill>
        <p:spPr bwMode="auto">
          <a:xfrm>
            <a:off x="3643306" y="3835744"/>
            <a:ext cx="5019676" cy="302225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188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Истории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7170" name="Picture 2" descr="C:\Users\Мария\Desktop\школа\IMG_124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340768"/>
            <a:ext cx="5420420" cy="40653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advClick="0" advTm="3484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Русского и английского языков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8194" name="Picture 2" descr="C:\Documents and Settings\Администратор\Рабочий стол\школа\школа\WP_20180604_11_21_46_Pr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4486"/>
          <a:stretch>
            <a:fillRect/>
          </a:stretch>
        </p:blipFill>
        <p:spPr bwMode="auto">
          <a:xfrm>
            <a:off x="0" y="1142984"/>
            <a:ext cx="4857752" cy="3195363"/>
          </a:xfrm>
          <a:prstGeom prst="rect">
            <a:avLst/>
          </a:prstGeom>
          <a:noFill/>
        </p:spPr>
      </p:pic>
      <p:pic>
        <p:nvPicPr>
          <p:cNvPr id="8195" name="Picture 3" descr="C:\Documents and Settings\Администратор\Рабочий стол\школа\школа\WP_20180604_11_21_51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3857628"/>
            <a:ext cx="4805362" cy="2703016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985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Documents and Settings\Администратор\Рабочий стол\школа\школа\WP_20180604_11_22_48_Pr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548922" y="1600200"/>
            <a:ext cx="8046156" cy="4525963"/>
          </a:xfrm>
          <a:prstGeom prst="rect">
            <a:avLst/>
          </a:prstGeom>
          <a:noFill/>
        </p:spPr>
      </p:pic>
      <p:pic>
        <p:nvPicPr>
          <p:cNvPr id="9220" name="Picture 4" descr="C:\Documents and Settings\Администратор\Рабочий стол\школа\школа\WP_20180604_11_22_15_Pro.jpg"/>
          <p:cNvPicPr>
            <a:picLocks noChangeAspect="1" noChangeArrowheads="1"/>
          </p:cNvPicPr>
          <p:nvPr/>
        </p:nvPicPr>
        <p:blipFill>
          <a:blip r:embed="rId4" cstate="print"/>
          <a:srcRect l="6876"/>
          <a:stretch>
            <a:fillRect/>
          </a:stretch>
        </p:blipFill>
        <p:spPr bwMode="auto">
          <a:xfrm>
            <a:off x="0" y="0"/>
            <a:ext cx="5805494" cy="3506694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593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Кабинет информатики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0242" name="Picture 2" descr="C:\Documents and Settings\Администратор\Рабочий стол\школа\школа\WP_20180604_11_26_26_Pr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6"/>
            <a:ext cx="5156211" cy="29003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43" name="Picture 3" descr="C:\Documents and Settings\Администратор\Рабочий стол\школа\школа\WP_20180604_11_26_40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67134" y="3833513"/>
            <a:ext cx="5376866" cy="302448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advClick="0" advTm="3485"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Актовый зал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11266" name="Picture 2" descr="C:\Users\Мария\Desktop\школа\N6l0cHhig4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052736"/>
            <a:ext cx="3816424" cy="286231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67" name="Picture 3" descr="C:\Users\Мария\Desktop\школа\WP_20180216_10_27_35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3861048"/>
            <a:ext cx="4748786" cy="267119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1268" name="Picture 4" descr="C:\Users\Мария\Desktop\школа\IMG_198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6056" y="1124744"/>
            <a:ext cx="3672408" cy="275430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 advClick="0" advTm="2687">
    <p:pull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Documents and Settings\Администратор\Рабочий стол\школа\школа\WP_20180604_11_20_52_Pro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85728"/>
            <a:ext cx="5810963" cy="326866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71" name="Picture 3" descr="C:\Documents and Settings\Администратор\Рабочий стол\школа\школа\WP_20180604_11_21_11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0" y="3071810"/>
            <a:ext cx="6096000" cy="3429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ransition advClick="0" advTm="4734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Нельзя пройти мимо стендов нашей школы, не взглянув на них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122" name="Picture 2" descr="C:\Users\Мария\Desktop\школа\DSCN1124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412776"/>
            <a:ext cx="3014464" cy="2260848"/>
          </a:xfrm>
          <a:prstGeom prst="rect">
            <a:avLst/>
          </a:prstGeom>
          <a:noFill/>
        </p:spPr>
      </p:pic>
      <p:pic>
        <p:nvPicPr>
          <p:cNvPr id="5124" name="Picture 4" descr="C:\Users\Мария\Desktop\школа\IMG_29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672" y="3645024"/>
            <a:ext cx="3744416" cy="2808598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438">
    <p:pull dir="l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Территория вокруг школы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4" name="Picture 10" descr="\\Napalkova\shareddocs\ФОТО\IMG_1780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14282" y="1142984"/>
            <a:ext cx="3846623" cy="2884967"/>
          </a:xfrm>
        </p:spPr>
      </p:pic>
      <p:pic>
        <p:nvPicPr>
          <p:cNvPr id="1026" name="Picture 2" descr="C:\Documents and Settings\Администратор\Рабочий стол\школа\школа\WP_20180604_11_35_48_Pro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2285992"/>
            <a:ext cx="4635532" cy="2607487"/>
          </a:xfrm>
          <a:prstGeom prst="rect">
            <a:avLst/>
          </a:prstGeom>
          <a:noFill/>
        </p:spPr>
      </p:pic>
      <p:pic>
        <p:nvPicPr>
          <p:cNvPr id="1027" name="Picture 3" descr="C:\Documents and Settings\Администратор\Рабочий стол\школа\школа\WP_20180604_11_34_00_Pr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4143380"/>
            <a:ext cx="4571990" cy="2571744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88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Администратор\Рабочий стол\школа\школа\WP_20180604_11_33_09_Pro.jpg"/>
          <p:cNvPicPr>
            <a:picLocks noChangeAspect="1" noChangeArrowheads="1"/>
          </p:cNvPicPr>
          <p:nvPr/>
        </p:nvPicPr>
        <p:blipFill>
          <a:blip r:embed="rId2" cstate="print"/>
          <a:srcRect r="27295"/>
          <a:stretch>
            <a:fillRect/>
          </a:stretch>
        </p:blipFill>
        <p:spPr bwMode="auto">
          <a:xfrm>
            <a:off x="0" y="-216456"/>
            <a:ext cx="9144000" cy="70744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Как во городе во славном,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Какой Кохмою зовут,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Среди сосен и березок школа есть.</a:t>
            </a:r>
          </a:p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  <a:latin typeface="Monotype Corsiva" pitchFamily="66" charset="0"/>
              </a:rPr>
              <a:t>И вас там ждут…</a:t>
            </a:r>
          </a:p>
        </p:txBody>
      </p:sp>
    </p:spTree>
  </p:cSld>
  <p:clrMapOvr>
    <a:masterClrMapping/>
  </p:clrMapOvr>
  <p:transition advClick="0" advTm="5281">
    <p:cut thruBlk="1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Мы завершаем виртуальную экскурсию по МБОУ СШ № 7 городского округа Кохма.</a:t>
            </a:r>
          </a:p>
          <a:p>
            <a:pPr algn="ctr"/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Всегда рады видеть Вас в стенах нашей любимой школы!!!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5" name="школ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9156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76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Вид школы с улицы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Администратор\Рабочий стол\школа\школа\WP_20180604_11_36_24_P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390" y="0"/>
            <a:ext cx="6786610" cy="38174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Documents and Settings\Администратор\Рабочий стол\школа\школа\WP_20180604_11_37_05_Pr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311104"/>
            <a:ext cx="6305592" cy="35468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advClick="0" advTm="2641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Когда в школу ты зайдешь,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Сразу многое найдешь: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Объявленья, расписанье,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Monotype Corsiva" pitchFamily="66" charset="0"/>
              </a:rPr>
              <a:t>Гордость школы – не пройдешь.</a:t>
            </a:r>
            <a:endParaRPr lang="ru-RU" sz="44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5297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Стенды 1 этажа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Администратор\Рабочий стол\школа\школа\WP_20180604_11_29_56_Pro.jpg"/>
          <p:cNvPicPr>
            <a:picLocks noChangeAspect="1" noChangeArrowheads="1"/>
          </p:cNvPicPr>
          <p:nvPr/>
        </p:nvPicPr>
        <p:blipFill>
          <a:blip r:embed="rId3" cstate="print"/>
          <a:srcRect l="10340" t="3676" r="13143" b="4411"/>
          <a:stretch>
            <a:fillRect/>
          </a:stretch>
        </p:blipFill>
        <p:spPr bwMode="auto">
          <a:xfrm>
            <a:off x="0" y="0"/>
            <a:ext cx="4714908" cy="3185749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тор\Рабочий стол\школа\школа\WP_20180604_11_29_49_Pro.jpg"/>
          <p:cNvPicPr>
            <a:picLocks noChangeAspect="1" noChangeArrowheads="1"/>
          </p:cNvPicPr>
          <p:nvPr/>
        </p:nvPicPr>
        <p:blipFill>
          <a:blip r:embed="rId4" cstate="print"/>
          <a:srcRect l="14111" t="8333" r="18506"/>
          <a:stretch>
            <a:fillRect/>
          </a:stretch>
        </p:blipFill>
        <p:spPr bwMode="auto">
          <a:xfrm>
            <a:off x="4756229" y="0"/>
            <a:ext cx="4387771" cy="3357586"/>
          </a:xfrm>
          <a:prstGeom prst="rect">
            <a:avLst/>
          </a:prstGeom>
          <a:noFill/>
        </p:spPr>
      </p:pic>
      <p:pic>
        <p:nvPicPr>
          <p:cNvPr id="3076" name="Picture 4" descr="C:\Documents and Settings\Администратор\Рабочий стол\школа\школа\WP_20180604_11_29_38_Pro.jpg"/>
          <p:cNvPicPr>
            <a:picLocks noChangeAspect="1" noChangeArrowheads="1"/>
          </p:cNvPicPr>
          <p:nvPr/>
        </p:nvPicPr>
        <p:blipFill>
          <a:blip r:embed="rId5" cstate="print"/>
          <a:srcRect l="5322" t="8333" r="22900" b="3125"/>
          <a:stretch>
            <a:fillRect/>
          </a:stretch>
        </p:blipFill>
        <p:spPr bwMode="auto">
          <a:xfrm>
            <a:off x="1928794" y="3286124"/>
            <a:ext cx="5147704" cy="35718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 advTm="3828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Если вам учитель задает прочесть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Книгу очень нужную про отвагу, честь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Или о природе задали доклад,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Знайте: здесь найдете книгу вы – это ж просто клад</a:t>
            </a:r>
            <a:endParaRPr lang="ru-RU" sz="4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advClick="0" advTm="7312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Monotype Corsiva" pitchFamily="66" charset="0"/>
              </a:rPr>
              <a:t>Библиотека</a:t>
            </a:r>
            <a:endParaRPr lang="ru-RU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pic>
        <p:nvPicPr>
          <p:cNvPr id="6146" name="Picture 2" descr="C:\Users\Мария\Desktop\школа\DSCN160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4646644" cy="3484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Мария\Desktop\школа\DSCN16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1100686"/>
            <a:ext cx="3690418" cy="49200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C:\Users\Мария\Desktop\школа\DSCN15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95736" y="4221088"/>
            <a:ext cx="3238747" cy="2429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 advTm="4203">
    <p:pull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артинки по запросу фон школьный для презент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Кабинет медицинский всем нужен, дружок.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Иль боль подступила, иль прививке уж срок.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Здесь всем вам помогут: таблетку дадут</a:t>
            </a:r>
            <a:b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Monotype Corsiva" pitchFamily="66" charset="0"/>
              </a:rPr>
              <a:t>И в класс на уроки опять отведут</a:t>
            </a:r>
            <a:endParaRPr lang="ru-RU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6469">
    <p:pull dir="l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</TotalTime>
  <Words>207</Words>
  <Application>Microsoft Office PowerPoint</Application>
  <PresentationFormat>Экран (4:3)</PresentationFormat>
  <Paragraphs>39</Paragraphs>
  <Slides>30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Добро пожаловать   в МБОУ СШ № 7   городского округа Кохма</vt:lpstr>
      <vt:lpstr>Слайд 3</vt:lpstr>
      <vt:lpstr>Вид школы с улицы</vt:lpstr>
      <vt:lpstr>Слайд 5</vt:lpstr>
      <vt:lpstr>Стенды 1 этажа</vt:lpstr>
      <vt:lpstr>Слайд 7</vt:lpstr>
      <vt:lpstr>Библиотека</vt:lpstr>
      <vt:lpstr>Кабинет медицинский всем нужен, дружок. Иль боль подступила, иль прививке уж срок. Здесь всем вам помогут: таблетку дадут И в класс на уроки опять отведут</vt:lpstr>
      <vt:lpstr>Слайд 10</vt:lpstr>
      <vt:lpstr>Хоть наш зал и небольшой, Примет вас со всей душой </vt:lpstr>
      <vt:lpstr>Слайд 12</vt:lpstr>
      <vt:lpstr>На первом этаже так же располагаются кабинеты начального звена</vt:lpstr>
      <vt:lpstr>На переменах время не теряем, а весело играем</vt:lpstr>
      <vt:lpstr>Мученики науки, как только закончится урок, дружно спешат в столовую</vt:lpstr>
      <vt:lpstr>Есть учительская в школе, Где найдете вы всегда педагога без труда</vt:lpstr>
      <vt:lpstr>       В кабинете химии интересно проводить опыты</vt:lpstr>
      <vt:lpstr>Приглашаем Вас на второй этаж</vt:lpstr>
      <vt:lpstr>На втором этаже находятся кабинеты директора и его заместителей</vt:lpstr>
      <vt:lpstr>Физики</vt:lpstr>
      <vt:lpstr>Математики</vt:lpstr>
      <vt:lpstr>Истории</vt:lpstr>
      <vt:lpstr>Русского и английского языков</vt:lpstr>
      <vt:lpstr>Слайд 24</vt:lpstr>
      <vt:lpstr>Кабинет информатики</vt:lpstr>
      <vt:lpstr>Актовый зал</vt:lpstr>
      <vt:lpstr>Слайд 27</vt:lpstr>
      <vt:lpstr>Нельзя пройти мимо стендов нашей школы, не взглянув на них</vt:lpstr>
      <vt:lpstr>Территория вокруг школы</vt:lpstr>
      <vt:lpstr>Слайд 30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 пожаловать   в МБОУ СШ № 7   городского округа Кохма</dc:title>
  <dc:creator>Мария</dc:creator>
  <cp:lastModifiedBy>Мария</cp:lastModifiedBy>
  <cp:revision>33</cp:revision>
  <dcterms:created xsi:type="dcterms:W3CDTF">2018-06-07T16:12:51Z</dcterms:created>
  <dcterms:modified xsi:type="dcterms:W3CDTF">2018-06-11T06:11:19Z</dcterms:modified>
</cp:coreProperties>
</file>